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80" r:id="rId3"/>
    <p:sldId id="281" r:id="rId4"/>
    <p:sldId id="275" r:id="rId5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61A1A"/>
    <a:srgbClr val="D0207C"/>
    <a:srgbClr val="FF6600"/>
    <a:srgbClr val="FFFF00"/>
    <a:srgbClr val="CC9900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10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640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220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665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053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57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206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752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1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788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516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2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183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www.teacherspayteachers.com/Store/Slambo-Resources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1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utdoor, grass, drawing, lot&#10;&#10;Description automatically generated">
            <a:extLst>
              <a:ext uri="{FF2B5EF4-FFF2-40B4-BE49-F238E27FC236}">
                <a16:creationId xmlns:a16="http://schemas.microsoft.com/office/drawing/2014/main" id="{97D618BF-07BB-4965-928A-19C6D4A95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8BE01DD2-60A9-4830-8E71-48E505EE0650}"/>
              </a:ext>
            </a:extLst>
          </p:cNvPr>
          <p:cNvSpPr/>
          <p:nvPr/>
        </p:nvSpPr>
        <p:spPr>
          <a:xfrm>
            <a:off x="372862" y="124287"/>
            <a:ext cx="9241655" cy="6560598"/>
          </a:xfrm>
          <a:prstGeom prst="flowChartAlternateProcess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FFEBD-1B81-449E-A603-D482CFD1864E}"/>
              </a:ext>
            </a:extLst>
          </p:cNvPr>
          <p:cNvSpPr txBox="1"/>
          <p:nvPr/>
        </p:nvSpPr>
        <p:spPr>
          <a:xfrm>
            <a:off x="2464211" y="67059"/>
            <a:ext cx="4977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latin typeface="Comic Sans MS" panose="030F0702030302020204" pitchFamily="66" charset="0"/>
                <a:ea typeface="KiddingAroundToo" panose="02000603000000000000" pitchFamily="2" charset="0"/>
              </a:rPr>
              <a:t>Addition Pumpkin Game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4E876B-4C64-4621-8D6C-BDE12DA1D1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38B6FF"/>
              </a:clrFrom>
              <a:clrTo>
                <a:srgbClr val="38B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6" y="5680373"/>
            <a:ext cx="1158949" cy="1158949"/>
          </a:xfrm>
          <a:prstGeom prst="rect">
            <a:avLst/>
          </a:prstGeom>
        </p:spPr>
      </p:pic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54407085-D5E4-4610-AD5C-73E07D8EB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188" y="7828"/>
            <a:ext cx="2457041" cy="2015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B3A011-FDE0-4F78-A2BB-CFD927384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17" y="1828922"/>
            <a:ext cx="4953899" cy="344093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FCEF31-F852-4BF3-A066-F267F360D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083" y="3333970"/>
            <a:ext cx="4963434" cy="342813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 descr="A picture containing room&#10;&#10;Description automatically generated">
            <a:extLst>
              <a:ext uri="{FF2B5EF4-FFF2-40B4-BE49-F238E27FC236}">
                <a16:creationId xmlns:a16="http://schemas.microsoft.com/office/drawing/2014/main" id="{171DFDBC-6285-4F98-8EC2-5AEB54F785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2" y="4322895"/>
            <a:ext cx="3599071" cy="2699303"/>
          </a:xfrm>
          <a:prstGeom prst="rect">
            <a:avLst/>
          </a:prstGeom>
        </p:spPr>
      </p:pic>
      <p:pic>
        <p:nvPicPr>
          <p:cNvPr id="4" name="Picture 3" descr="A picture containing lamp, fruit&#10;&#10;Description automatically generated">
            <a:extLst>
              <a:ext uri="{FF2B5EF4-FFF2-40B4-BE49-F238E27FC236}">
                <a16:creationId xmlns:a16="http://schemas.microsoft.com/office/drawing/2014/main" id="{BDE2265C-D1A2-4B09-8C5A-474AFB8952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-204161"/>
            <a:ext cx="2279177" cy="2286687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7428631-6692-42FB-9423-AD60E2D08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55" y="1091000"/>
            <a:ext cx="2345555" cy="23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8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outdoor, grass, drawing, lot&#10;&#10;Description automatically generated">
            <a:extLst>
              <a:ext uri="{FF2B5EF4-FFF2-40B4-BE49-F238E27FC236}">
                <a16:creationId xmlns:a16="http://schemas.microsoft.com/office/drawing/2014/main" id="{DCF48A2E-6BC7-4AEA-9C43-FBCE008FD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8BE01DD2-60A9-4830-8E71-48E505EE0650}"/>
              </a:ext>
            </a:extLst>
          </p:cNvPr>
          <p:cNvSpPr/>
          <p:nvPr/>
        </p:nvSpPr>
        <p:spPr>
          <a:xfrm>
            <a:off x="372862" y="124287"/>
            <a:ext cx="9241655" cy="6560598"/>
          </a:xfrm>
          <a:prstGeom prst="flowChartAlternateProcess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FFEBD-1B81-449E-A603-D482CFD1864E}"/>
              </a:ext>
            </a:extLst>
          </p:cNvPr>
          <p:cNvSpPr txBox="1"/>
          <p:nvPr/>
        </p:nvSpPr>
        <p:spPr>
          <a:xfrm>
            <a:off x="880995" y="323136"/>
            <a:ext cx="8733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Comic Sans MS" panose="030F0702030302020204" pitchFamily="66" charset="0"/>
                <a:ea typeface="KiddingAroundToo" panose="02000603000000000000" pitchFamily="2" charset="0"/>
              </a:rPr>
              <a:t>Thank you for using this resource!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C83F9C03-FE92-469F-931A-ECFDD0A97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42" y="6110588"/>
            <a:ext cx="538793" cy="523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D91F84-00B2-4C8E-8FD6-7E5C272E3ED7}"/>
              </a:ext>
            </a:extLst>
          </p:cNvPr>
          <p:cNvSpPr txBox="1"/>
          <p:nvPr/>
        </p:nvSpPr>
        <p:spPr>
          <a:xfrm>
            <a:off x="1087126" y="6049034"/>
            <a:ext cx="144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Comic Sans MS" panose="030F0702030302020204" pitchFamily="66" charset="0"/>
                <a:ea typeface="K26AlphaCasual" panose="02000603000000000000" pitchFamily="2" charset="0"/>
              </a:rPr>
              <a:t>Some cool  fonts with 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43805E-D2E7-43C8-B583-B53A12A6B0B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38B6FF"/>
              </a:clrFrom>
              <a:clrTo>
                <a:srgbClr val="38B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6" y="5680373"/>
            <a:ext cx="1158949" cy="11589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3CC5D0D-BDA4-4BC8-A4C8-8AD381302B59}"/>
              </a:ext>
            </a:extLst>
          </p:cNvPr>
          <p:cNvSpPr txBox="1"/>
          <p:nvPr/>
        </p:nvSpPr>
        <p:spPr>
          <a:xfrm>
            <a:off x="2642386" y="6129694"/>
            <a:ext cx="500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latin typeface="Comic Sans MS" panose="030F0702030302020204" pitchFamily="66" charset="0"/>
                <a:ea typeface="K26AlphaCasual" panose="02000603000000000000" pitchFamily="2" charset="0"/>
                <a:hlinkClick r:id="rId5"/>
              </a:rPr>
              <a:t>www.teacherspayteachers.com/Slambo-Resources</a:t>
            </a:r>
            <a:endParaRPr lang="en-AU" sz="1600" dirty="0">
              <a:latin typeface="Comic Sans MS" panose="030F0702030302020204" pitchFamily="66" charset="0"/>
              <a:ea typeface="K26AlphaCasual" panose="02000603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E74692-4295-4B3F-994F-72767DCAB584}"/>
              </a:ext>
            </a:extLst>
          </p:cNvPr>
          <p:cNvSpPr txBox="1"/>
          <p:nvPr/>
        </p:nvSpPr>
        <p:spPr>
          <a:xfrm>
            <a:off x="1793289" y="925913"/>
            <a:ext cx="60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omic Sans MS" panose="030F0702030302020204" pitchFamily="66" charset="0"/>
                <a:ea typeface="K26AlphaCasual" panose="02000603000000000000" pitchFamily="2" charset="0"/>
              </a:rPr>
              <a:t>Another resource you might like!</a:t>
            </a:r>
          </a:p>
        </p:txBody>
      </p:sp>
      <p:pic>
        <p:nvPicPr>
          <p:cNvPr id="3" name="Picture 2" descr="A picture containing table, truck, sitting, computer&#10;&#10;Description automatically generated">
            <a:extLst>
              <a:ext uri="{FF2B5EF4-FFF2-40B4-BE49-F238E27FC236}">
                <a16:creationId xmlns:a16="http://schemas.microsoft.com/office/drawing/2014/main" id="{011E68A2-697F-4CDA-B418-3A2BC3AF42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20" y="1940905"/>
            <a:ext cx="4434469" cy="306745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9" descr="A picture containing measure, photo&#10;&#10;Description automatically generated">
            <a:extLst>
              <a:ext uri="{FF2B5EF4-FFF2-40B4-BE49-F238E27FC236}">
                <a16:creationId xmlns:a16="http://schemas.microsoft.com/office/drawing/2014/main" id="{01CDDA10-B8BA-48B2-8E64-10F5FFEBA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12" y="1940905"/>
            <a:ext cx="1917060" cy="137086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11" descr="A picture containing measure&#10;&#10;Description automatically generated">
            <a:extLst>
              <a:ext uri="{FF2B5EF4-FFF2-40B4-BE49-F238E27FC236}">
                <a16:creationId xmlns:a16="http://schemas.microsoft.com/office/drawing/2014/main" id="{AB03AA2F-FCD7-46CD-94D2-C5EDCBB35B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96" y="3550482"/>
            <a:ext cx="1939263" cy="138856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Picture 14" descr="A picture containing measure&#10;&#10;Description automatically generated">
            <a:extLst>
              <a:ext uri="{FF2B5EF4-FFF2-40B4-BE49-F238E27FC236}">
                <a16:creationId xmlns:a16="http://schemas.microsoft.com/office/drawing/2014/main" id="{2D8B9045-2FD7-44BB-8AA7-5333D703DB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48" y="3537119"/>
            <a:ext cx="1936207" cy="137963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" name="Picture 21" descr="A picture containing measure, photo, orange, holding&#10;&#10;Description automatically generated">
            <a:extLst>
              <a:ext uri="{FF2B5EF4-FFF2-40B4-BE49-F238E27FC236}">
                <a16:creationId xmlns:a16="http://schemas.microsoft.com/office/drawing/2014/main" id="{11396711-5BD8-48AA-837B-02CC083679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96" y="1940905"/>
            <a:ext cx="1921375" cy="137086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C0ACD4-1A51-460F-856A-7B5683FD222F}"/>
              </a:ext>
            </a:extLst>
          </p:cNvPr>
          <p:cNvSpPr/>
          <p:nvPr/>
        </p:nvSpPr>
        <p:spPr>
          <a:xfrm>
            <a:off x="3571093" y="5109878"/>
            <a:ext cx="2763815" cy="89918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latin typeface="Comic Sans MS" panose="030F0702030302020204" pitchFamily="66" charset="0"/>
              </a:rPr>
              <a:t>Boom Cards!</a:t>
            </a:r>
          </a:p>
        </p:txBody>
      </p:sp>
    </p:spTree>
    <p:extLst>
      <p:ext uri="{BB962C8B-B14F-4D97-AF65-F5344CB8AC3E}">
        <p14:creationId xmlns:p14="http://schemas.microsoft.com/office/powerpoint/2010/main" val="333029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outdoor, grass, drawing, lot&#10;&#10;Description automatically generated">
            <a:extLst>
              <a:ext uri="{FF2B5EF4-FFF2-40B4-BE49-F238E27FC236}">
                <a16:creationId xmlns:a16="http://schemas.microsoft.com/office/drawing/2014/main" id="{DCF48A2E-6BC7-4AEA-9C43-FBCE008FD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8BE01DD2-60A9-4830-8E71-48E505EE0650}"/>
              </a:ext>
            </a:extLst>
          </p:cNvPr>
          <p:cNvSpPr/>
          <p:nvPr/>
        </p:nvSpPr>
        <p:spPr>
          <a:xfrm>
            <a:off x="372862" y="124287"/>
            <a:ext cx="9241655" cy="6560598"/>
          </a:xfrm>
          <a:prstGeom prst="flowChartAlternateProcess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FFEBD-1B81-449E-A603-D482CFD1864E}"/>
              </a:ext>
            </a:extLst>
          </p:cNvPr>
          <p:cNvSpPr txBox="1"/>
          <p:nvPr/>
        </p:nvSpPr>
        <p:spPr>
          <a:xfrm>
            <a:off x="877402" y="322010"/>
            <a:ext cx="7840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latin typeface="Comic Sans MS" panose="030F0702030302020204" pitchFamily="66" charset="0"/>
                <a:ea typeface="KiddingAroundToo" panose="02000603000000000000" pitchFamily="2" charset="0"/>
              </a:rPr>
              <a:t>Rules – Adapt to your class </a:t>
            </a:r>
            <a:r>
              <a:rPr lang="en-AU" sz="4000" b="1" dirty="0">
                <a:latin typeface="Comic Sans MS" panose="030F0702030302020204" pitchFamily="66" charset="0"/>
                <a:ea typeface="KiddingAroundToo" panose="02000603000000000000" pitchFamily="2" charset="0"/>
                <a:sym typeface="Wingdings" panose="05000000000000000000" pitchFamily="2" charset="2"/>
              </a:rPr>
              <a:t></a:t>
            </a:r>
            <a:r>
              <a:rPr lang="en-AU" sz="4000" b="1" dirty="0">
                <a:latin typeface="Comic Sans MS" panose="030F0702030302020204" pitchFamily="66" charset="0"/>
                <a:ea typeface="KiddingAroundToo" panose="02000603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9B7086-6ED2-4214-8845-EFD06FC47413}"/>
              </a:ext>
            </a:extLst>
          </p:cNvPr>
          <p:cNvSpPr txBox="1"/>
          <p:nvPr/>
        </p:nvSpPr>
        <p:spPr>
          <a:xfrm>
            <a:off x="372862" y="976004"/>
            <a:ext cx="9431807" cy="5191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b="1" dirty="0">
                <a:latin typeface="Comic Sans MS" panose="030F0702030302020204" pitchFamily="66" charset="0"/>
                <a:ea typeface="KiddingAroundToo" panose="02000603000000000000" pitchFamily="2" charset="0"/>
              </a:rPr>
              <a:t>1. Divide class into teams of 4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Comic Sans MS" panose="030F0702030302020204" pitchFamily="66" charset="0"/>
                <a:ea typeface="KiddingAroundToo" panose="02000603000000000000" pitchFamily="2" charset="0"/>
              </a:rPr>
              <a:t>2. Write team names on the board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Comic Sans MS" panose="030F0702030302020204" pitchFamily="66" charset="0"/>
                <a:ea typeface="KiddingAroundToo" panose="02000603000000000000" pitchFamily="2" charset="0"/>
              </a:rPr>
              <a:t>3. Students pick a topic and points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Comic Sans MS" panose="030F0702030302020204" pitchFamily="66" charset="0"/>
                <a:ea typeface="KiddingAroundToo" panose="02000603000000000000" pitchFamily="2" charset="0"/>
              </a:rPr>
              <a:t>4. Correct answers = points 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Comic Sans MS" panose="030F0702030302020204" pitchFamily="66" charset="0"/>
                <a:ea typeface="KiddingAroundToo" panose="02000603000000000000" pitchFamily="2" charset="0"/>
              </a:rPr>
              <a:t>5. Incorrect answer = another team can try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Comic Sans MS" panose="030F0702030302020204" pitchFamily="66" charset="0"/>
                <a:ea typeface="KiddingAroundToo" panose="02000603000000000000" pitchFamily="2" charset="0"/>
              </a:rPr>
              <a:t>6.       = lose half your points (there are 3 pumpkins)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Comic Sans MS" panose="030F0702030302020204" pitchFamily="66" charset="0"/>
                <a:ea typeface="KiddingAroundToo" panose="02000603000000000000" pitchFamily="2" charset="0"/>
              </a:rPr>
              <a:t>7. Game finishes once the 3</a:t>
            </a:r>
            <a:r>
              <a:rPr lang="en-AU" sz="2800" b="1" baseline="30000" dirty="0">
                <a:latin typeface="Comic Sans MS" panose="030F0702030302020204" pitchFamily="66" charset="0"/>
                <a:ea typeface="KiddingAroundToo" panose="02000603000000000000" pitchFamily="2" charset="0"/>
              </a:rPr>
              <a:t>rd</a:t>
            </a:r>
            <a:r>
              <a:rPr lang="en-AU" sz="2800" b="1" dirty="0">
                <a:latin typeface="Comic Sans MS" panose="030F0702030302020204" pitchFamily="66" charset="0"/>
                <a:ea typeface="KiddingAroundToo" panose="02000603000000000000" pitchFamily="2" charset="0"/>
              </a:rPr>
              <a:t> pumpkin is found</a:t>
            </a:r>
          </a:p>
        </p:txBody>
      </p:sp>
      <p:pic>
        <p:nvPicPr>
          <p:cNvPr id="7" name="Picture 6" descr="A picture containing lamp, fruit&#10;&#10;Description automatically generated">
            <a:extLst>
              <a:ext uri="{FF2B5EF4-FFF2-40B4-BE49-F238E27FC236}">
                <a16:creationId xmlns:a16="http://schemas.microsoft.com/office/drawing/2014/main" id="{B557C4C1-DDA9-4675-9298-97733A7B2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6" y="4062690"/>
            <a:ext cx="971885" cy="97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6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 descr="A picture containing outdoor, grass, drawing, lot&#10;&#10;Description automatically generated">
            <a:extLst>
              <a:ext uri="{FF2B5EF4-FFF2-40B4-BE49-F238E27FC236}">
                <a16:creationId xmlns:a16="http://schemas.microsoft.com/office/drawing/2014/main" id="{25B52953-4A65-492B-8FA5-0E8D12A20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72" name="Rectangle 171">
            <a:extLst>
              <a:ext uri="{FF2B5EF4-FFF2-40B4-BE49-F238E27FC236}">
                <a16:creationId xmlns:a16="http://schemas.microsoft.com/office/drawing/2014/main" id="{E793814D-1487-45BA-B09E-98ADCEC83F31}"/>
              </a:ext>
            </a:extLst>
          </p:cNvPr>
          <p:cNvSpPr/>
          <p:nvPr/>
        </p:nvSpPr>
        <p:spPr>
          <a:xfrm>
            <a:off x="85546" y="112775"/>
            <a:ext cx="9715401" cy="6625465"/>
          </a:xfrm>
          <a:prstGeom prst="rect">
            <a:avLst/>
          </a:prstGeom>
          <a:pattFill prst="pct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latin typeface="Comic Sans MS" panose="030F0702030302020204" pitchFamily="66" charset="0"/>
            </a:endParaRP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76C31DA1-6450-498A-B106-456C7CFFDC29}"/>
              </a:ext>
            </a:extLst>
          </p:cNvPr>
          <p:cNvSpPr txBox="1"/>
          <p:nvPr/>
        </p:nvSpPr>
        <p:spPr>
          <a:xfrm>
            <a:off x="2790415" y="1700458"/>
            <a:ext cx="931593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38 + 22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99E2CA14-395B-49D1-B11C-1F1319E6C9DA}"/>
              </a:ext>
            </a:extLst>
          </p:cNvPr>
          <p:cNvSpPr txBox="1"/>
          <p:nvPr/>
        </p:nvSpPr>
        <p:spPr>
          <a:xfrm>
            <a:off x="2790415" y="2464749"/>
            <a:ext cx="895935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62 + 19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E28D68C1-9348-4732-AFA1-B073BEA3A3EE}"/>
              </a:ext>
            </a:extLst>
          </p:cNvPr>
          <p:cNvSpPr txBox="1"/>
          <p:nvPr/>
        </p:nvSpPr>
        <p:spPr>
          <a:xfrm>
            <a:off x="2771498" y="3283998"/>
            <a:ext cx="974879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71 + 25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F24A5A16-75BF-48B2-9660-0070FEC82982}"/>
              </a:ext>
            </a:extLst>
          </p:cNvPr>
          <p:cNvSpPr txBox="1"/>
          <p:nvPr/>
        </p:nvSpPr>
        <p:spPr>
          <a:xfrm>
            <a:off x="2778041" y="4045535"/>
            <a:ext cx="974879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26 + 51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C936FAAC-0CEF-414A-B615-4129E08C59F2}"/>
              </a:ext>
            </a:extLst>
          </p:cNvPr>
          <p:cNvSpPr txBox="1"/>
          <p:nvPr/>
        </p:nvSpPr>
        <p:spPr>
          <a:xfrm>
            <a:off x="2771498" y="4888791"/>
            <a:ext cx="955146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61 + 27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D43787C4-1E6E-4D88-A3E7-CC3B25822DDC}"/>
              </a:ext>
            </a:extLst>
          </p:cNvPr>
          <p:cNvSpPr txBox="1"/>
          <p:nvPr/>
        </p:nvSpPr>
        <p:spPr>
          <a:xfrm>
            <a:off x="2790415" y="5710938"/>
            <a:ext cx="936229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47 + 37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D78CBE87-6A2C-4E33-BB0F-52ECDB680F85}"/>
              </a:ext>
            </a:extLst>
          </p:cNvPr>
          <p:cNvSpPr txBox="1"/>
          <p:nvPr/>
        </p:nvSpPr>
        <p:spPr>
          <a:xfrm>
            <a:off x="3983462" y="1700458"/>
            <a:ext cx="90223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71 + 24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CD923C95-8A8D-4D97-9353-425CB3661969}"/>
              </a:ext>
            </a:extLst>
          </p:cNvPr>
          <p:cNvSpPr txBox="1"/>
          <p:nvPr/>
        </p:nvSpPr>
        <p:spPr>
          <a:xfrm>
            <a:off x="3990669" y="2464749"/>
            <a:ext cx="89079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83 + 19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9CB3C763-0CD3-4FDF-B0E2-F841970E7C0F}"/>
              </a:ext>
            </a:extLst>
          </p:cNvPr>
          <p:cNvSpPr txBox="1"/>
          <p:nvPr/>
        </p:nvSpPr>
        <p:spPr>
          <a:xfrm>
            <a:off x="3983462" y="3283998"/>
            <a:ext cx="916763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95 + 52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68FD9CE3-3C0D-45B6-9F44-38999809F50C}"/>
              </a:ext>
            </a:extLst>
          </p:cNvPr>
          <p:cNvSpPr txBox="1"/>
          <p:nvPr/>
        </p:nvSpPr>
        <p:spPr>
          <a:xfrm>
            <a:off x="3946307" y="4061438"/>
            <a:ext cx="95391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72 + 72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198BC2DA-7E12-4096-A814-637709826B3F}"/>
              </a:ext>
            </a:extLst>
          </p:cNvPr>
          <p:cNvSpPr txBox="1"/>
          <p:nvPr/>
        </p:nvSpPr>
        <p:spPr>
          <a:xfrm>
            <a:off x="3968318" y="4888791"/>
            <a:ext cx="91737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89 + 47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0C478EB8-3954-4E72-BCF6-1D2A67C262D2}"/>
              </a:ext>
            </a:extLst>
          </p:cNvPr>
          <p:cNvSpPr txBox="1"/>
          <p:nvPr/>
        </p:nvSpPr>
        <p:spPr>
          <a:xfrm>
            <a:off x="6308014" y="1662918"/>
            <a:ext cx="928135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195 + 41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5AE9C692-A17E-461A-9B61-723183126FCA}"/>
              </a:ext>
            </a:extLst>
          </p:cNvPr>
          <p:cNvSpPr txBox="1"/>
          <p:nvPr/>
        </p:nvSpPr>
        <p:spPr>
          <a:xfrm>
            <a:off x="8637617" y="1632334"/>
            <a:ext cx="895603" cy="253916"/>
          </a:xfrm>
          <a:prstGeom prst="rect">
            <a:avLst/>
          </a:prstGeom>
          <a:solidFill>
            <a:srgbClr val="D61A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249 + 249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12B8820-8BB7-477A-98DF-B1A011DA192C}"/>
              </a:ext>
            </a:extLst>
          </p:cNvPr>
          <p:cNvSpPr txBox="1"/>
          <p:nvPr/>
        </p:nvSpPr>
        <p:spPr>
          <a:xfrm>
            <a:off x="5158001" y="1700458"/>
            <a:ext cx="895242" cy="2616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124 + 55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CC33FAA1-DA1B-4519-8C19-56DF449977B1}"/>
              </a:ext>
            </a:extLst>
          </p:cNvPr>
          <p:cNvSpPr txBox="1"/>
          <p:nvPr/>
        </p:nvSpPr>
        <p:spPr>
          <a:xfrm>
            <a:off x="5140308" y="2464749"/>
            <a:ext cx="905596" cy="2616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104 + 67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79A4E3A2-170B-48F8-B587-ADC75FB66373}"/>
              </a:ext>
            </a:extLst>
          </p:cNvPr>
          <p:cNvSpPr txBox="1"/>
          <p:nvPr/>
        </p:nvSpPr>
        <p:spPr>
          <a:xfrm>
            <a:off x="5143746" y="3284373"/>
            <a:ext cx="916763" cy="2616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95 + 95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6EF3B2E-6734-4C36-B5C2-F8CA30640BE6}"/>
              </a:ext>
            </a:extLst>
          </p:cNvPr>
          <p:cNvSpPr txBox="1"/>
          <p:nvPr/>
        </p:nvSpPr>
        <p:spPr>
          <a:xfrm>
            <a:off x="5158001" y="4061438"/>
            <a:ext cx="909556" cy="2616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71 + 93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E91D6750-23E0-427B-A4A3-44A7FC492153}"/>
              </a:ext>
            </a:extLst>
          </p:cNvPr>
          <p:cNvSpPr txBox="1"/>
          <p:nvPr/>
        </p:nvSpPr>
        <p:spPr>
          <a:xfrm>
            <a:off x="5151011" y="4888791"/>
            <a:ext cx="902232" cy="2616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163 + 19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98567C9-8702-49BC-991A-DAA96A1EB639}"/>
              </a:ext>
            </a:extLst>
          </p:cNvPr>
          <p:cNvSpPr txBox="1"/>
          <p:nvPr/>
        </p:nvSpPr>
        <p:spPr>
          <a:xfrm>
            <a:off x="5140308" y="5692957"/>
            <a:ext cx="902232" cy="2616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89 + 82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C249F05A-2700-45BF-B9F9-69E105BE9981}"/>
              </a:ext>
            </a:extLst>
          </p:cNvPr>
          <p:cNvSpPr txBox="1"/>
          <p:nvPr/>
        </p:nvSpPr>
        <p:spPr>
          <a:xfrm>
            <a:off x="6316343" y="3249525"/>
            <a:ext cx="928135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163 + 61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E1F3123-E95C-442F-8E45-C7070AEBED4F}"/>
              </a:ext>
            </a:extLst>
          </p:cNvPr>
          <p:cNvSpPr txBox="1"/>
          <p:nvPr/>
        </p:nvSpPr>
        <p:spPr>
          <a:xfrm>
            <a:off x="6326937" y="4044261"/>
            <a:ext cx="928135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94 + 112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303F864-7707-415B-AB58-1FC52B638A60}"/>
              </a:ext>
            </a:extLst>
          </p:cNvPr>
          <p:cNvSpPr txBox="1"/>
          <p:nvPr/>
        </p:nvSpPr>
        <p:spPr>
          <a:xfrm>
            <a:off x="6316343" y="4863693"/>
            <a:ext cx="92813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101 + 110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BE117018-CD81-4079-9905-C407A81ED647}"/>
              </a:ext>
            </a:extLst>
          </p:cNvPr>
          <p:cNvSpPr txBox="1"/>
          <p:nvPr/>
        </p:nvSpPr>
        <p:spPr>
          <a:xfrm>
            <a:off x="7509584" y="1700458"/>
            <a:ext cx="881269" cy="261610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219 + 65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C51204F-E956-4A3D-80E0-56530A9B7A2B}"/>
              </a:ext>
            </a:extLst>
          </p:cNvPr>
          <p:cNvSpPr txBox="1"/>
          <p:nvPr/>
        </p:nvSpPr>
        <p:spPr>
          <a:xfrm>
            <a:off x="7509584" y="2464749"/>
            <a:ext cx="881269" cy="261610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264 + 27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596F7552-B811-47D3-A138-935DC8CE90EF}"/>
              </a:ext>
            </a:extLst>
          </p:cNvPr>
          <p:cNvSpPr txBox="1"/>
          <p:nvPr/>
        </p:nvSpPr>
        <p:spPr>
          <a:xfrm>
            <a:off x="7488695" y="3284373"/>
            <a:ext cx="916763" cy="261610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161 + 108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A944193B-9B64-40E7-BCBF-25933697BE4F}"/>
              </a:ext>
            </a:extLst>
          </p:cNvPr>
          <p:cNvSpPr txBox="1"/>
          <p:nvPr/>
        </p:nvSpPr>
        <p:spPr>
          <a:xfrm>
            <a:off x="7502950" y="4061438"/>
            <a:ext cx="909556" cy="261610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193 + 87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DE06726D-D3EB-41B5-94C7-023B99D992A7}"/>
              </a:ext>
            </a:extLst>
          </p:cNvPr>
          <p:cNvSpPr txBox="1"/>
          <p:nvPr/>
        </p:nvSpPr>
        <p:spPr>
          <a:xfrm>
            <a:off x="7495960" y="4888791"/>
            <a:ext cx="902232" cy="261610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201 + 76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0AE8B2D-FAE7-48C7-8A8C-2E7E6098C5A6}"/>
              </a:ext>
            </a:extLst>
          </p:cNvPr>
          <p:cNvSpPr txBox="1"/>
          <p:nvPr/>
        </p:nvSpPr>
        <p:spPr>
          <a:xfrm>
            <a:off x="7485257" y="5692957"/>
            <a:ext cx="902232" cy="461665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171 + 121</a:t>
            </a:r>
          </a:p>
        </p:txBody>
      </p:sp>
      <p:pic>
        <p:nvPicPr>
          <p:cNvPr id="194" name="Picture 193" descr="A picture containing lamp, fruit&#10;&#10;Description automatically generated">
            <a:extLst>
              <a:ext uri="{FF2B5EF4-FFF2-40B4-BE49-F238E27FC236}">
                <a16:creationId xmlns:a16="http://schemas.microsoft.com/office/drawing/2014/main" id="{43C79A03-19A6-4A18-8CEC-B8DA4CE2E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792" y="5476722"/>
            <a:ext cx="732423" cy="734836"/>
          </a:xfrm>
          <a:prstGeom prst="rect">
            <a:avLst/>
          </a:prstGeom>
        </p:spPr>
      </p:pic>
      <p:pic>
        <p:nvPicPr>
          <p:cNvPr id="195" name="Picture 194" descr="A picture containing lamp, fruit&#10;&#10;Description automatically generated">
            <a:extLst>
              <a:ext uri="{FF2B5EF4-FFF2-40B4-BE49-F238E27FC236}">
                <a16:creationId xmlns:a16="http://schemas.microsoft.com/office/drawing/2014/main" id="{18CBA582-E617-4578-B085-C245A94C58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964" y="5487232"/>
            <a:ext cx="732423" cy="734836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:a16="http://schemas.microsoft.com/office/drawing/2014/main" id="{13099024-7343-47AE-9D14-17DC305E1FCE}"/>
              </a:ext>
            </a:extLst>
          </p:cNvPr>
          <p:cNvSpPr txBox="1"/>
          <p:nvPr/>
        </p:nvSpPr>
        <p:spPr>
          <a:xfrm>
            <a:off x="400904" y="1704522"/>
            <a:ext cx="941606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10 + 10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BD6ACBBE-6DE0-455B-B1D4-941E8C9B17B8}"/>
              </a:ext>
            </a:extLst>
          </p:cNvPr>
          <p:cNvSpPr txBox="1"/>
          <p:nvPr/>
        </p:nvSpPr>
        <p:spPr>
          <a:xfrm>
            <a:off x="393766" y="2487348"/>
            <a:ext cx="941606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13 + 7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B6EC1850-5401-47B1-A0E9-AF9549E17D2D}"/>
              </a:ext>
            </a:extLst>
          </p:cNvPr>
          <p:cNvSpPr txBox="1"/>
          <p:nvPr/>
        </p:nvSpPr>
        <p:spPr>
          <a:xfrm>
            <a:off x="387486" y="3266916"/>
            <a:ext cx="941606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9 + 6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2D8E0648-678A-4E7E-8877-999A08F72075}"/>
              </a:ext>
            </a:extLst>
          </p:cNvPr>
          <p:cNvSpPr txBox="1"/>
          <p:nvPr/>
        </p:nvSpPr>
        <p:spPr>
          <a:xfrm>
            <a:off x="400904" y="4045535"/>
            <a:ext cx="941606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22 + 6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F72E9E38-19B0-4E3B-86C6-3003BCD0CF95}"/>
              </a:ext>
            </a:extLst>
          </p:cNvPr>
          <p:cNvSpPr txBox="1"/>
          <p:nvPr/>
        </p:nvSpPr>
        <p:spPr>
          <a:xfrm>
            <a:off x="391883" y="4888791"/>
            <a:ext cx="941606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15 + 14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028DE1B4-7717-4F38-B779-94FF7EDFE128}"/>
              </a:ext>
            </a:extLst>
          </p:cNvPr>
          <p:cNvSpPr txBox="1"/>
          <p:nvPr/>
        </p:nvSpPr>
        <p:spPr>
          <a:xfrm>
            <a:off x="1602192" y="1700458"/>
            <a:ext cx="906263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22 + 14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CEE5897C-B452-41E6-952C-BBBCF1C377DB}"/>
              </a:ext>
            </a:extLst>
          </p:cNvPr>
          <p:cNvSpPr txBox="1"/>
          <p:nvPr/>
        </p:nvSpPr>
        <p:spPr>
          <a:xfrm>
            <a:off x="1602192" y="2482324"/>
            <a:ext cx="906263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31 + 18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F6FF8EB3-EEF4-47F6-BD89-3047B7E8FAE7}"/>
              </a:ext>
            </a:extLst>
          </p:cNvPr>
          <p:cNvSpPr txBox="1"/>
          <p:nvPr/>
        </p:nvSpPr>
        <p:spPr>
          <a:xfrm>
            <a:off x="1602192" y="4061438"/>
            <a:ext cx="906263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17 + 17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0C078C65-27E6-4D9E-8875-8D6877D52F88}"/>
              </a:ext>
            </a:extLst>
          </p:cNvPr>
          <p:cNvSpPr txBox="1"/>
          <p:nvPr/>
        </p:nvSpPr>
        <p:spPr>
          <a:xfrm>
            <a:off x="1585039" y="4889881"/>
            <a:ext cx="962852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23 + 26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24AA16BC-CAE9-4D11-8A52-5E8654691614}"/>
              </a:ext>
            </a:extLst>
          </p:cNvPr>
          <p:cNvSpPr txBox="1"/>
          <p:nvPr/>
        </p:nvSpPr>
        <p:spPr>
          <a:xfrm>
            <a:off x="1602192" y="3247754"/>
            <a:ext cx="906263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14 + 26</a:t>
            </a:r>
          </a:p>
        </p:txBody>
      </p:sp>
      <p:pic>
        <p:nvPicPr>
          <p:cNvPr id="196" name="Picture 195" descr="A picture containing lamp, fruit&#10;&#10;Description automatically generated">
            <a:extLst>
              <a:ext uri="{FF2B5EF4-FFF2-40B4-BE49-F238E27FC236}">
                <a16:creationId xmlns:a16="http://schemas.microsoft.com/office/drawing/2014/main" id="{3B644B49-E566-4EE3-A530-50FD8CFE7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71" y="5502054"/>
            <a:ext cx="732423" cy="734836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D022C0FF-BCFC-4FDD-8B9E-3ACB93B37AE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" y="6738241"/>
            <a:ext cx="1035520" cy="16872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51982E4-6EF5-4C87-BB01-7E11472CEB0D}"/>
              </a:ext>
            </a:extLst>
          </p:cNvPr>
          <p:cNvSpPr txBox="1"/>
          <p:nvPr/>
        </p:nvSpPr>
        <p:spPr>
          <a:xfrm>
            <a:off x="373584" y="84733"/>
            <a:ext cx="873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latin typeface="Comic Sans MS" panose="030F0702030302020204" pitchFamily="66" charset="0"/>
                <a:ea typeface="KiddingAroundToo" panose="02000603000000000000" pitchFamily="2" charset="0"/>
              </a:rPr>
              <a:t>Addition Pumpkin Game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F1192D6-1C15-484A-BC26-8D7F6FFAD415}"/>
              </a:ext>
            </a:extLst>
          </p:cNvPr>
          <p:cNvSpPr/>
          <p:nvPr/>
        </p:nvSpPr>
        <p:spPr>
          <a:xfrm>
            <a:off x="435497" y="1488900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Comic Sans MS" panose="030F0702030302020204" pitchFamily="66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F0320488-2BE1-44D0-95DF-0F2E62C940B3}"/>
              </a:ext>
            </a:extLst>
          </p:cNvPr>
          <p:cNvSpPr/>
          <p:nvPr/>
        </p:nvSpPr>
        <p:spPr>
          <a:xfrm>
            <a:off x="1629798" y="1488900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Comic Sans MS" panose="030F0702030302020204" pitchFamily="66" charset="0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B3B345A4-9E70-49DD-A781-582DC6CC0BC1}"/>
              </a:ext>
            </a:extLst>
          </p:cNvPr>
          <p:cNvSpPr/>
          <p:nvPr/>
        </p:nvSpPr>
        <p:spPr>
          <a:xfrm>
            <a:off x="2830052" y="1488900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Comic Sans MS" panose="030F0702030302020204" pitchFamily="66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E045FC3-F2E6-4AFB-8093-C6D91D660644}"/>
              </a:ext>
            </a:extLst>
          </p:cNvPr>
          <p:cNvSpPr/>
          <p:nvPr/>
        </p:nvSpPr>
        <p:spPr>
          <a:xfrm>
            <a:off x="4009052" y="1488900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Comic Sans MS" panose="030F0702030302020204" pitchFamily="66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41FD24A5-6896-4BEA-B609-70F0B99C4333}"/>
              </a:ext>
            </a:extLst>
          </p:cNvPr>
          <p:cNvSpPr/>
          <p:nvPr/>
        </p:nvSpPr>
        <p:spPr>
          <a:xfrm>
            <a:off x="435497" y="2285412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264C800C-2BBE-474E-954B-84840F16138E}"/>
              </a:ext>
            </a:extLst>
          </p:cNvPr>
          <p:cNvSpPr/>
          <p:nvPr/>
        </p:nvSpPr>
        <p:spPr>
          <a:xfrm>
            <a:off x="1629798" y="2285412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37F2D9C6-CD0A-4BBB-9BF0-A07593353A3A}"/>
              </a:ext>
            </a:extLst>
          </p:cNvPr>
          <p:cNvSpPr/>
          <p:nvPr/>
        </p:nvSpPr>
        <p:spPr>
          <a:xfrm>
            <a:off x="2830052" y="2285412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BF204D83-5B36-4295-B9CD-08275321A63D}"/>
              </a:ext>
            </a:extLst>
          </p:cNvPr>
          <p:cNvSpPr/>
          <p:nvPr/>
        </p:nvSpPr>
        <p:spPr>
          <a:xfrm>
            <a:off x="4009052" y="2285412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929CFFB0-BBAA-413D-B36C-0230402F33CC}"/>
              </a:ext>
            </a:extLst>
          </p:cNvPr>
          <p:cNvSpPr/>
          <p:nvPr/>
        </p:nvSpPr>
        <p:spPr>
          <a:xfrm>
            <a:off x="435497" y="308192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CEAA66D3-B55A-466F-8BE6-DE32B71739E8}"/>
              </a:ext>
            </a:extLst>
          </p:cNvPr>
          <p:cNvSpPr/>
          <p:nvPr/>
        </p:nvSpPr>
        <p:spPr>
          <a:xfrm>
            <a:off x="435497" y="3878436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BBAE2D23-150D-49EC-A001-36E43B939B37}"/>
              </a:ext>
            </a:extLst>
          </p:cNvPr>
          <p:cNvSpPr/>
          <p:nvPr/>
        </p:nvSpPr>
        <p:spPr>
          <a:xfrm>
            <a:off x="1629798" y="308192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499D54FC-CEFB-4D18-BECF-F550F3C2F3B3}"/>
              </a:ext>
            </a:extLst>
          </p:cNvPr>
          <p:cNvSpPr/>
          <p:nvPr/>
        </p:nvSpPr>
        <p:spPr>
          <a:xfrm>
            <a:off x="2830052" y="308192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1CC12E71-F3AF-4294-984F-0E48185FBAB0}"/>
              </a:ext>
            </a:extLst>
          </p:cNvPr>
          <p:cNvSpPr/>
          <p:nvPr/>
        </p:nvSpPr>
        <p:spPr>
          <a:xfrm>
            <a:off x="4009052" y="308192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5B92A86F-3FD1-4B91-AFAD-9E7BD0D78E2B}"/>
              </a:ext>
            </a:extLst>
          </p:cNvPr>
          <p:cNvSpPr/>
          <p:nvPr/>
        </p:nvSpPr>
        <p:spPr>
          <a:xfrm>
            <a:off x="1629798" y="3878436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BEFD79E-5F7B-4040-B9FB-3DA507270DB2}"/>
              </a:ext>
            </a:extLst>
          </p:cNvPr>
          <p:cNvSpPr/>
          <p:nvPr/>
        </p:nvSpPr>
        <p:spPr>
          <a:xfrm>
            <a:off x="2830052" y="3878436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1F6A1305-9DB0-4FAC-876B-14800CE9B340}"/>
              </a:ext>
            </a:extLst>
          </p:cNvPr>
          <p:cNvSpPr/>
          <p:nvPr/>
        </p:nvSpPr>
        <p:spPr>
          <a:xfrm>
            <a:off x="4009052" y="3878436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FEE6CA65-F83D-4FB5-8E60-7C3FA0C9D88E}"/>
              </a:ext>
            </a:extLst>
          </p:cNvPr>
          <p:cNvSpPr/>
          <p:nvPr/>
        </p:nvSpPr>
        <p:spPr>
          <a:xfrm>
            <a:off x="5177318" y="1488900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Comic Sans MS" panose="030F0702030302020204" pitchFamily="66" charset="0"/>
            </a:endParaRPr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8E8F9AD4-2649-47DB-86DB-588D05944E84}"/>
              </a:ext>
            </a:extLst>
          </p:cNvPr>
          <p:cNvSpPr/>
          <p:nvPr/>
        </p:nvSpPr>
        <p:spPr>
          <a:xfrm>
            <a:off x="5177318" y="2285412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66358DF6-42FB-4F6D-9A76-BA00E34024BA}"/>
              </a:ext>
            </a:extLst>
          </p:cNvPr>
          <p:cNvSpPr/>
          <p:nvPr/>
        </p:nvSpPr>
        <p:spPr>
          <a:xfrm>
            <a:off x="5177318" y="308192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628B0B67-823A-452A-B76B-34E54ED9C84C}"/>
              </a:ext>
            </a:extLst>
          </p:cNvPr>
          <p:cNvSpPr/>
          <p:nvPr/>
        </p:nvSpPr>
        <p:spPr>
          <a:xfrm>
            <a:off x="5177318" y="3878436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AC09996E-2FAD-4341-AFCA-1B1174004229}"/>
              </a:ext>
            </a:extLst>
          </p:cNvPr>
          <p:cNvSpPr/>
          <p:nvPr/>
        </p:nvSpPr>
        <p:spPr>
          <a:xfrm>
            <a:off x="6356318" y="1488900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Comic Sans MS" panose="030F0702030302020204" pitchFamily="66" charset="0"/>
            </a:endParaRP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554ADE31-1ABC-406D-8C29-B922EB6D849E}"/>
              </a:ext>
            </a:extLst>
          </p:cNvPr>
          <p:cNvSpPr/>
          <p:nvPr/>
        </p:nvSpPr>
        <p:spPr>
          <a:xfrm>
            <a:off x="6356318" y="2285412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9425CA85-30DA-47F9-9598-D87798C16EFD}"/>
              </a:ext>
            </a:extLst>
          </p:cNvPr>
          <p:cNvSpPr/>
          <p:nvPr/>
        </p:nvSpPr>
        <p:spPr>
          <a:xfrm>
            <a:off x="6356318" y="308192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46867B22-7804-4B64-A791-03E42DFF4B1A}"/>
              </a:ext>
            </a:extLst>
          </p:cNvPr>
          <p:cNvSpPr/>
          <p:nvPr/>
        </p:nvSpPr>
        <p:spPr>
          <a:xfrm>
            <a:off x="6356318" y="3878436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8AFDB83F-8711-4E1B-A128-81FCFD64DF24}"/>
              </a:ext>
            </a:extLst>
          </p:cNvPr>
          <p:cNvSpPr/>
          <p:nvPr/>
        </p:nvSpPr>
        <p:spPr>
          <a:xfrm>
            <a:off x="7509584" y="1488900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Comic Sans MS" panose="030F0702030302020204" pitchFamily="66" charset="0"/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3EC97F71-666F-4247-99AE-56823E30999D}"/>
              </a:ext>
            </a:extLst>
          </p:cNvPr>
          <p:cNvSpPr/>
          <p:nvPr/>
        </p:nvSpPr>
        <p:spPr>
          <a:xfrm>
            <a:off x="7509584" y="2285412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009050AA-BBEB-4021-B937-187AB3F911EA}"/>
              </a:ext>
            </a:extLst>
          </p:cNvPr>
          <p:cNvSpPr/>
          <p:nvPr/>
        </p:nvSpPr>
        <p:spPr>
          <a:xfrm>
            <a:off x="7509584" y="308192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FBEEA8EB-AF53-4B90-8C80-492CA434AD60}"/>
              </a:ext>
            </a:extLst>
          </p:cNvPr>
          <p:cNvSpPr/>
          <p:nvPr/>
        </p:nvSpPr>
        <p:spPr>
          <a:xfrm>
            <a:off x="7509584" y="3878436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C1234B1E-8042-4472-8342-AA5E8C41DF01}"/>
              </a:ext>
            </a:extLst>
          </p:cNvPr>
          <p:cNvSpPr/>
          <p:nvPr/>
        </p:nvSpPr>
        <p:spPr>
          <a:xfrm>
            <a:off x="8662850" y="1488900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Comic Sans MS" panose="030F0702030302020204" pitchFamily="66" charset="0"/>
            </a:endParaRPr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32FC516C-F1D7-49AD-A5E2-7811C913B1DE}"/>
              </a:ext>
            </a:extLst>
          </p:cNvPr>
          <p:cNvSpPr/>
          <p:nvPr/>
        </p:nvSpPr>
        <p:spPr>
          <a:xfrm>
            <a:off x="8662850" y="2285412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44C1EB97-0A4D-4477-8B7F-B9E3E19A68D4}"/>
              </a:ext>
            </a:extLst>
          </p:cNvPr>
          <p:cNvSpPr/>
          <p:nvPr/>
        </p:nvSpPr>
        <p:spPr>
          <a:xfrm>
            <a:off x="8662850" y="308192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F1004852-7816-4B09-8826-8E099A7603BE}"/>
              </a:ext>
            </a:extLst>
          </p:cNvPr>
          <p:cNvSpPr/>
          <p:nvPr/>
        </p:nvSpPr>
        <p:spPr>
          <a:xfrm>
            <a:off x="8662850" y="3878436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879F0973-C12C-4D0F-B89E-50D0EADBEA4D}"/>
              </a:ext>
            </a:extLst>
          </p:cNvPr>
          <p:cNvSpPr/>
          <p:nvPr/>
        </p:nvSpPr>
        <p:spPr>
          <a:xfrm>
            <a:off x="435497" y="470830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82149998-A160-4F87-A597-672F4B198A82}"/>
              </a:ext>
            </a:extLst>
          </p:cNvPr>
          <p:cNvSpPr/>
          <p:nvPr/>
        </p:nvSpPr>
        <p:spPr>
          <a:xfrm>
            <a:off x="1629798" y="470830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2D2D0E8A-E0FC-4A95-8C8B-0D8A1504DD1D}"/>
              </a:ext>
            </a:extLst>
          </p:cNvPr>
          <p:cNvSpPr/>
          <p:nvPr/>
        </p:nvSpPr>
        <p:spPr>
          <a:xfrm>
            <a:off x="2830052" y="470830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0168CA61-41E7-4013-84E4-B01CBA0768AE}"/>
              </a:ext>
            </a:extLst>
          </p:cNvPr>
          <p:cNvSpPr/>
          <p:nvPr/>
        </p:nvSpPr>
        <p:spPr>
          <a:xfrm>
            <a:off x="4009052" y="470830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3336DBB5-D0E7-4F8A-9260-AB9F2EB3884B}"/>
              </a:ext>
            </a:extLst>
          </p:cNvPr>
          <p:cNvSpPr/>
          <p:nvPr/>
        </p:nvSpPr>
        <p:spPr>
          <a:xfrm>
            <a:off x="5177318" y="470830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11455731-F8FF-4ADB-AB31-D63DAE88202B}"/>
              </a:ext>
            </a:extLst>
          </p:cNvPr>
          <p:cNvSpPr/>
          <p:nvPr/>
        </p:nvSpPr>
        <p:spPr>
          <a:xfrm>
            <a:off x="6356318" y="470830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166D7CB5-83F5-440E-81EA-9D2E91698C42}"/>
              </a:ext>
            </a:extLst>
          </p:cNvPr>
          <p:cNvSpPr/>
          <p:nvPr/>
        </p:nvSpPr>
        <p:spPr>
          <a:xfrm>
            <a:off x="7509584" y="470830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566DA365-F41D-4251-9315-F2292076CA74}"/>
              </a:ext>
            </a:extLst>
          </p:cNvPr>
          <p:cNvSpPr/>
          <p:nvPr/>
        </p:nvSpPr>
        <p:spPr>
          <a:xfrm>
            <a:off x="8662850" y="470830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DFCD1C7E-1B13-4CD8-A9D0-CC023865B447}"/>
              </a:ext>
            </a:extLst>
          </p:cNvPr>
          <p:cNvSpPr/>
          <p:nvPr/>
        </p:nvSpPr>
        <p:spPr>
          <a:xfrm>
            <a:off x="435497" y="5535657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6A920526-BE81-4C56-AD49-AE8A43E2694B}"/>
              </a:ext>
            </a:extLst>
          </p:cNvPr>
          <p:cNvSpPr/>
          <p:nvPr/>
        </p:nvSpPr>
        <p:spPr>
          <a:xfrm>
            <a:off x="1629798" y="5535657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2FA74637-FF1E-4095-BA46-BA2897183021}"/>
              </a:ext>
            </a:extLst>
          </p:cNvPr>
          <p:cNvSpPr/>
          <p:nvPr/>
        </p:nvSpPr>
        <p:spPr>
          <a:xfrm>
            <a:off x="2830052" y="5535657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9E3AD910-344C-41B4-8A4E-DDD554383C05}"/>
              </a:ext>
            </a:extLst>
          </p:cNvPr>
          <p:cNvSpPr/>
          <p:nvPr/>
        </p:nvSpPr>
        <p:spPr>
          <a:xfrm>
            <a:off x="4009052" y="5535657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759FCDD6-BE5C-4137-B87B-ADB330C583D6}"/>
              </a:ext>
            </a:extLst>
          </p:cNvPr>
          <p:cNvSpPr/>
          <p:nvPr/>
        </p:nvSpPr>
        <p:spPr>
          <a:xfrm>
            <a:off x="5177318" y="5535657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7781A9A4-4810-4E49-84E0-0842D5342AE8}"/>
              </a:ext>
            </a:extLst>
          </p:cNvPr>
          <p:cNvSpPr/>
          <p:nvPr/>
        </p:nvSpPr>
        <p:spPr>
          <a:xfrm>
            <a:off x="6356318" y="5535657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3D16DC7B-6E8F-4448-BFC0-8E016F42F339}"/>
              </a:ext>
            </a:extLst>
          </p:cNvPr>
          <p:cNvSpPr/>
          <p:nvPr/>
        </p:nvSpPr>
        <p:spPr>
          <a:xfrm>
            <a:off x="7509584" y="5535657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FBEF83E7-F381-4B77-BFF6-8596F1F4B972}"/>
              </a:ext>
            </a:extLst>
          </p:cNvPr>
          <p:cNvSpPr/>
          <p:nvPr/>
        </p:nvSpPr>
        <p:spPr>
          <a:xfrm>
            <a:off x="8662850" y="5535657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6561774E-6D98-410E-8373-4451F5388AAF}"/>
              </a:ext>
            </a:extLst>
          </p:cNvPr>
          <p:cNvSpPr txBox="1"/>
          <p:nvPr/>
        </p:nvSpPr>
        <p:spPr>
          <a:xfrm>
            <a:off x="373584" y="918586"/>
            <a:ext cx="980166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30 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1ACB6E76-A5BF-4EB6-805E-1419C4EE0DD8}"/>
              </a:ext>
            </a:extLst>
          </p:cNvPr>
          <p:cNvSpPr txBox="1"/>
          <p:nvPr/>
        </p:nvSpPr>
        <p:spPr>
          <a:xfrm>
            <a:off x="1567883" y="920104"/>
            <a:ext cx="952787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50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115BA872-E376-44AA-B0CE-64D6BB00C320}"/>
              </a:ext>
            </a:extLst>
          </p:cNvPr>
          <p:cNvSpPr txBox="1"/>
          <p:nvPr/>
        </p:nvSpPr>
        <p:spPr>
          <a:xfrm>
            <a:off x="2768139" y="919721"/>
            <a:ext cx="983324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100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1685DBDB-63F7-4CB3-A98A-FD45742173D7}"/>
              </a:ext>
            </a:extLst>
          </p:cNvPr>
          <p:cNvSpPr txBox="1"/>
          <p:nvPr/>
        </p:nvSpPr>
        <p:spPr>
          <a:xfrm>
            <a:off x="3957864" y="911575"/>
            <a:ext cx="95342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150</a:t>
            </a:r>
            <a:endParaRPr lang="en-AU" sz="1200" b="1" dirty="0">
              <a:solidFill>
                <a:srgbClr val="FFFF00"/>
              </a:solidFill>
              <a:latin typeface="Comic Sans MS" panose="030F0702030302020204" pitchFamily="66" charset="0"/>
              <a:ea typeface="KiddingAroundToo" panose="02000603000000000000" pitchFamily="2" charset="0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186AFB2A-F64E-469A-8D8F-AE0AD0E94291}"/>
              </a:ext>
            </a:extLst>
          </p:cNvPr>
          <p:cNvSpPr txBox="1"/>
          <p:nvPr/>
        </p:nvSpPr>
        <p:spPr>
          <a:xfrm>
            <a:off x="6292972" y="907236"/>
            <a:ext cx="97487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250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CB4C3877-D474-45AF-AB8A-CA16FC1CBC7A}"/>
              </a:ext>
            </a:extLst>
          </p:cNvPr>
          <p:cNvSpPr txBox="1"/>
          <p:nvPr/>
        </p:nvSpPr>
        <p:spPr>
          <a:xfrm>
            <a:off x="8600937" y="913996"/>
            <a:ext cx="993609" cy="400110"/>
          </a:xfrm>
          <a:prstGeom prst="rect">
            <a:avLst/>
          </a:prstGeom>
          <a:solidFill>
            <a:srgbClr val="D61A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500</a:t>
            </a:r>
            <a:endParaRPr lang="en-AU" sz="1400" b="1" dirty="0">
              <a:solidFill>
                <a:srgbClr val="FFFF00"/>
              </a:solidFill>
              <a:latin typeface="Comic Sans MS" panose="030F0702030302020204" pitchFamily="66" charset="0"/>
              <a:ea typeface="KiddingAroundToo" panose="02000603000000000000" pitchFamily="2" charset="0"/>
            </a:endParaRP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9CA49337-FA03-48AF-988B-FC36D3F7B6FA}"/>
              </a:ext>
            </a:extLst>
          </p:cNvPr>
          <p:cNvSpPr txBox="1"/>
          <p:nvPr/>
        </p:nvSpPr>
        <p:spPr>
          <a:xfrm>
            <a:off x="5125418" y="901157"/>
            <a:ext cx="95342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200</a:t>
            </a:r>
            <a:endParaRPr lang="en-AU" sz="1400" b="1" dirty="0">
              <a:solidFill>
                <a:srgbClr val="FFFF00"/>
              </a:solidFill>
              <a:latin typeface="Comic Sans MS" panose="030F0702030302020204" pitchFamily="66" charset="0"/>
              <a:ea typeface="KiddingAroundToo" panose="02000603000000000000" pitchFamily="2" charset="0"/>
            </a:endParaRP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110C6A35-C060-4D25-AE2B-5EA6DF01594A}"/>
              </a:ext>
            </a:extLst>
          </p:cNvPr>
          <p:cNvSpPr txBox="1"/>
          <p:nvPr/>
        </p:nvSpPr>
        <p:spPr>
          <a:xfrm>
            <a:off x="7439341" y="907236"/>
            <a:ext cx="974879" cy="400110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300</a:t>
            </a:r>
            <a:endParaRPr lang="en-AU" sz="2400" b="1" dirty="0">
              <a:solidFill>
                <a:srgbClr val="FFFF00"/>
              </a:solidFill>
              <a:latin typeface="Comic Sans MS" panose="030F0702030302020204" pitchFamily="66" charset="0"/>
              <a:ea typeface="KiddingAroundToo" panose="02000603000000000000" pitchFamily="2" charset="0"/>
            </a:endParaRPr>
          </a:p>
        </p:txBody>
      </p:sp>
      <p:pic>
        <p:nvPicPr>
          <p:cNvPr id="326" name="Picture 325">
            <a:extLst>
              <a:ext uri="{FF2B5EF4-FFF2-40B4-BE49-F238E27FC236}">
                <a16:creationId xmlns:a16="http://schemas.microsoft.com/office/drawing/2014/main" id="{3FCD350D-28F9-4A4B-A7D8-DEB8EB4F747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38B6FF"/>
              </a:clrFrom>
              <a:clrTo>
                <a:srgbClr val="38B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6" y="-25068"/>
            <a:ext cx="593240" cy="593240"/>
          </a:xfrm>
          <a:prstGeom prst="rect">
            <a:avLst/>
          </a:prstGeom>
        </p:spPr>
      </p:pic>
      <p:pic>
        <p:nvPicPr>
          <p:cNvPr id="9" name="Picture 8" descr="A picture containing room&#10;&#10;Description automatically generated">
            <a:extLst>
              <a:ext uri="{FF2B5EF4-FFF2-40B4-BE49-F238E27FC236}">
                <a16:creationId xmlns:a16="http://schemas.microsoft.com/office/drawing/2014/main" id="{93979D7A-1188-4919-98B4-FCDDE00E28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526" y="0"/>
            <a:ext cx="968694" cy="794632"/>
          </a:xfrm>
          <a:prstGeom prst="rect">
            <a:avLst/>
          </a:prstGeom>
        </p:spPr>
      </p:pic>
      <p:pic>
        <p:nvPicPr>
          <p:cNvPr id="8" name="Picture 7" descr="A picture containing lamp, fruit&#10;&#10;Description automatically generated">
            <a:extLst>
              <a:ext uri="{FF2B5EF4-FFF2-40B4-BE49-F238E27FC236}">
                <a16:creationId xmlns:a16="http://schemas.microsoft.com/office/drawing/2014/main" id="{29E7AF23-C2E2-4C35-A8EA-E24B94235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7" y="94316"/>
            <a:ext cx="732423" cy="734836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BE9B8FB-07DC-4F3E-98E0-66A56FBC7E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278">
            <a:off x="8135532" y="42883"/>
            <a:ext cx="762823" cy="760366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6E2CA0A9-4099-4277-8F12-1F8A5B229605}"/>
              </a:ext>
            </a:extLst>
          </p:cNvPr>
          <p:cNvSpPr/>
          <p:nvPr/>
        </p:nvSpPr>
        <p:spPr>
          <a:xfrm>
            <a:off x="1078229" y="993482"/>
            <a:ext cx="198021" cy="2691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>
              <a:latin typeface="Comic Sans MS" panose="030F0702030302020204" pitchFamily="66" charset="0"/>
            </a:endParaRPr>
          </a:p>
        </p:txBody>
      </p:sp>
      <p:sp>
        <p:nvSpPr>
          <p:cNvPr id="170" name="Arrow: Down 169">
            <a:extLst>
              <a:ext uri="{FF2B5EF4-FFF2-40B4-BE49-F238E27FC236}">
                <a16:creationId xmlns:a16="http://schemas.microsoft.com/office/drawing/2014/main" id="{AAA27584-CDE4-45E6-95BA-06E0CB34EC08}"/>
              </a:ext>
            </a:extLst>
          </p:cNvPr>
          <p:cNvSpPr/>
          <p:nvPr/>
        </p:nvSpPr>
        <p:spPr>
          <a:xfrm>
            <a:off x="2246466" y="1008495"/>
            <a:ext cx="198021" cy="2691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>
              <a:latin typeface="Comic Sans MS" panose="030F0702030302020204" pitchFamily="66" charset="0"/>
            </a:endParaRPr>
          </a:p>
        </p:txBody>
      </p:sp>
      <p:sp>
        <p:nvSpPr>
          <p:cNvPr id="173" name="Arrow: Down 172">
            <a:extLst>
              <a:ext uri="{FF2B5EF4-FFF2-40B4-BE49-F238E27FC236}">
                <a16:creationId xmlns:a16="http://schemas.microsoft.com/office/drawing/2014/main" id="{E05CCDBE-52D5-4EBF-83A2-2F0EA9A4199A}"/>
              </a:ext>
            </a:extLst>
          </p:cNvPr>
          <p:cNvSpPr/>
          <p:nvPr/>
        </p:nvSpPr>
        <p:spPr>
          <a:xfrm>
            <a:off x="3516679" y="1021630"/>
            <a:ext cx="198021" cy="2691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>
              <a:latin typeface="Comic Sans MS" panose="030F0702030302020204" pitchFamily="66" charset="0"/>
            </a:endParaRPr>
          </a:p>
        </p:txBody>
      </p:sp>
      <p:sp>
        <p:nvSpPr>
          <p:cNvPr id="181" name="Arrow: Down 180">
            <a:extLst>
              <a:ext uri="{FF2B5EF4-FFF2-40B4-BE49-F238E27FC236}">
                <a16:creationId xmlns:a16="http://schemas.microsoft.com/office/drawing/2014/main" id="{09FCB33D-7897-48F6-AF5B-44578A96CB5D}"/>
              </a:ext>
            </a:extLst>
          </p:cNvPr>
          <p:cNvSpPr/>
          <p:nvPr/>
        </p:nvSpPr>
        <p:spPr>
          <a:xfrm>
            <a:off x="4680155" y="995546"/>
            <a:ext cx="198021" cy="2691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>
              <a:latin typeface="Comic Sans MS" panose="030F0702030302020204" pitchFamily="66" charset="0"/>
            </a:endParaRPr>
          </a:p>
        </p:txBody>
      </p:sp>
      <p:sp>
        <p:nvSpPr>
          <p:cNvPr id="182" name="Arrow: Down 181">
            <a:extLst>
              <a:ext uri="{FF2B5EF4-FFF2-40B4-BE49-F238E27FC236}">
                <a16:creationId xmlns:a16="http://schemas.microsoft.com/office/drawing/2014/main" id="{3B4F2299-3F2D-43EB-BEDE-4B2DC999DB22}"/>
              </a:ext>
            </a:extLst>
          </p:cNvPr>
          <p:cNvSpPr/>
          <p:nvPr/>
        </p:nvSpPr>
        <p:spPr>
          <a:xfrm>
            <a:off x="5862488" y="993690"/>
            <a:ext cx="198021" cy="2691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>
              <a:latin typeface="Comic Sans MS" panose="030F0702030302020204" pitchFamily="66" charset="0"/>
            </a:endParaRPr>
          </a:p>
        </p:txBody>
      </p:sp>
      <p:sp>
        <p:nvSpPr>
          <p:cNvPr id="197" name="Arrow: Down 196">
            <a:extLst>
              <a:ext uri="{FF2B5EF4-FFF2-40B4-BE49-F238E27FC236}">
                <a16:creationId xmlns:a16="http://schemas.microsoft.com/office/drawing/2014/main" id="{3E955633-30F5-4FC3-BCE0-07C1A44DC952}"/>
              </a:ext>
            </a:extLst>
          </p:cNvPr>
          <p:cNvSpPr/>
          <p:nvPr/>
        </p:nvSpPr>
        <p:spPr>
          <a:xfrm>
            <a:off x="7034919" y="992334"/>
            <a:ext cx="198021" cy="2691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>
              <a:latin typeface="Comic Sans MS" panose="030F0702030302020204" pitchFamily="66" charset="0"/>
            </a:endParaRPr>
          </a:p>
        </p:txBody>
      </p:sp>
      <p:sp>
        <p:nvSpPr>
          <p:cNvPr id="198" name="Arrow: Down 197">
            <a:extLst>
              <a:ext uri="{FF2B5EF4-FFF2-40B4-BE49-F238E27FC236}">
                <a16:creationId xmlns:a16="http://schemas.microsoft.com/office/drawing/2014/main" id="{D613F351-9808-4244-8020-5840E3B57B9E}"/>
              </a:ext>
            </a:extLst>
          </p:cNvPr>
          <p:cNvSpPr/>
          <p:nvPr/>
        </p:nvSpPr>
        <p:spPr>
          <a:xfrm>
            <a:off x="8223576" y="1003820"/>
            <a:ext cx="198021" cy="2691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>
              <a:latin typeface="Comic Sans MS" panose="030F0702030302020204" pitchFamily="66" charset="0"/>
            </a:endParaRPr>
          </a:p>
        </p:txBody>
      </p:sp>
      <p:sp>
        <p:nvSpPr>
          <p:cNvPr id="199" name="Arrow: Down 198">
            <a:extLst>
              <a:ext uri="{FF2B5EF4-FFF2-40B4-BE49-F238E27FC236}">
                <a16:creationId xmlns:a16="http://schemas.microsoft.com/office/drawing/2014/main" id="{FAC437DC-78DD-470F-9D5E-FDEA30CAD2C3}"/>
              </a:ext>
            </a:extLst>
          </p:cNvPr>
          <p:cNvSpPr/>
          <p:nvPr/>
        </p:nvSpPr>
        <p:spPr>
          <a:xfrm>
            <a:off x="9355809" y="1021401"/>
            <a:ext cx="198021" cy="2691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>
              <a:latin typeface="Comic Sans MS" panose="030F0702030302020204" pitchFamily="66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F11F0C7E-01D4-461B-A554-142DB1F5651A}"/>
              </a:ext>
            </a:extLst>
          </p:cNvPr>
          <p:cNvSpPr txBox="1"/>
          <p:nvPr/>
        </p:nvSpPr>
        <p:spPr>
          <a:xfrm>
            <a:off x="8647270" y="2424090"/>
            <a:ext cx="895603" cy="253916"/>
          </a:xfrm>
          <a:prstGeom prst="rect">
            <a:avLst/>
          </a:prstGeom>
          <a:solidFill>
            <a:srgbClr val="D61A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314 + 129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B7CCFC80-BFBF-4ACB-9CCC-D4D11F807043}"/>
              </a:ext>
            </a:extLst>
          </p:cNvPr>
          <p:cNvSpPr txBox="1"/>
          <p:nvPr/>
        </p:nvSpPr>
        <p:spPr>
          <a:xfrm>
            <a:off x="8647270" y="4027329"/>
            <a:ext cx="895603" cy="253916"/>
          </a:xfrm>
          <a:prstGeom prst="rect">
            <a:avLst/>
          </a:prstGeom>
          <a:solidFill>
            <a:srgbClr val="D61A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261 + 147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2CF325C6-BE63-4374-B458-6597139D9A2D}"/>
              </a:ext>
            </a:extLst>
          </p:cNvPr>
          <p:cNvSpPr txBox="1"/>
          <p:nvPr/>
        </p:nvSpPr>
        <p:spPr>
          <a:xfrm>
            <a:off x="8658227" y="4863693"/>
            <a:ext cx="895603" cy="253916"/>
          </a:xfrm>
          <a:prstGeom prst="rect">
            <a:avLst/>
          </a:prstGeom>
          <a:solidFill>
            <a:srgbClr val="D61A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165 + 312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2F19F5E0-F6D2-4508-97F8-349F1D478B26}"/>
              </a:ext>
            </a:extLst>
          </p:cNvPr>
          <p:cNvSpPr txBox="1"/>
          <p:nvPr/>
        </p:nvSpPr>
        <p:spPr>
          <a:xfrm>
            <a:off x="8658227" y="5674335"/>
            <a:ext cx="895603" cy="253916"/>
          </a:xfrm>
          <a:prstGeom prst="rect">
            <a:avLst/>
          </a:prstGeom>
          <a:solidFill>
            <a:srgbClr val="D61A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362 + 189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CE3BCE3E-021B-4998-801E-240166944CDA}"/>
              </a:ext>
            </a:extLst>
          </p:cNvPr>
          <p:cNvSpPr txBox="1"/>
          <p:nvPr/>
        </p:nvSpPr>
        <p:spPr>
          <a:xfrm>
            <a:off x="391883" y="5688857"/>
            <a:ext cx="941606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9 + 9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395E19C6-FE35-4333-8BAF-FD3EAAC54CEB}"/>
              </a:ext>
            </a:extLst>
          </p:cNvPr>
          <p:cNvSpPr txBox="1"/>
          <p:nvPr/>
        </p:nvSpPr>
        <p:spPr>
          <a:xfrm>
            <a:off x="6318705" y="2445390"/>
            <a:ext cx="928135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171 + 63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B94897F2-0113-4BFF-BA21-E00FA684B57D}"/>
              </a:ext>
            </a:extLst>
          </p:cNvPr>
          <p:cNvSpPr txBox="1"/>
          <p:nvPr/>
        </p:nvSpPr>
        <p:spPr>
          <a:xfrm>
            <a:off x="8637617" y="3278450"/>
            <a:ext cx="895603" cy="253916"/>
          </a:xfrm>
          <a:prstGeom prst="rect">
            <a:avLst/>
          </a:prstGeom>
          <a:solidFill>
            <a:srgbClr val="D61A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230 + 191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0790AF0-301F-468F-B361-0042A56DF33F}"/>
              </a:ext>
            </a:extLst>
          </p:cNvPr>
          <p:cNvSpPr/>
          <p:nvPr/>
        </p:nvSpPr>
        <p:spPr>
          <a:xfrm>
            <a:off x="374020" y="1398491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endParaRPr kumimoji="0"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338CFD2-C53E-4D23-BBF2-DE71C4D3B01A}"/>
              </a:ext>
            </a:extLst>
          </p:cNvPr>
          <p:cNvSpPr/>
          <p:nvPr/>
        </p:nvSpPr>
        <p:spPr>
          <a:xfrm>
            <a:off x="374021" y="2222649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20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A165B0F-4028-42D5-8ABD-7A49DA70963B}"/>
              </a:ext>
            </a:extLst>
          </p:cNvPr>
          <p:cNvSpPr/>
          <p:nvPr/>
        </p:nvSpPr>
        <p:spPr>
          <a:xfrm>
            <a:off x="374021" y="3019161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30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30BD0C6-66ED-4517-B861-50E945956784}"/>
              </a:ext>
            </a:extLst>
          </p:cNvPr>
          <p:cNvSpPr/>
          <p:nvPr/>
        </p:nvSpPr>
        <p:spPr>
          <a:xfrm>
            <a:off x="374021" y="3815673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40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2D461284-79E2-428E-A03B-29C6CB7C12E3}"/>
              </a:ext>
            </a:extLst>
          </p:cNvPr>
          <p:cNvSpPr/>
          <p:nvPr/>
        </p:nvSpPr>
        <p:spPr>
          <a:xfrm>
            <a:off x="374021" y="4645541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50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89E6C847-67C3-4995-B102-7BCF75ED1159}"/>
              </a:ext>
            </a:extLst>
          </p:cNvPr>
          <p:cNvSpPr/>
          <p:nvPr/>
        </p:nvSpPr>
        <p:spPr>
          <a:xfrm>
            <a:off x="374021" y="5472894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60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C197785-D4C7-4237-B23A-B6C2AD503842}"/>
              </a:ext>
            </a:extLst>
          </p:cNvPr>
          <p:cNvSpPr/>
          <p:nvPr/>
        </p:nvSpPr>
        <p:spPr>
          <a:xfrm>
            <a:off x="1567885" y="1426988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kumimoji="0" lang="en-US" altLang="ko-K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3B29B64-5659-4B83-884B-48C4939A0C6F}"/>
              </a:ext>
            </a:extLst>
          </p:cNvPr>
          <p:cNvSpPr/>
          <p:nvPr/>
        </p:nvSpPr>
        <p:spPr>
          <a:xfrm>
            <a:off x="1567885" y="2223500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30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4BAA173-544B-42EC-A034-2DAAEA23A4A3}"/>
              </a:ext>
            </a:extLst>
          </p:cNvPr>
          <p:cNvSpPr/>
          <p:nvPr/>
        </p:nvSpPr>
        <p:spPr>
          <a:xfrm>
            <a:off x="1574031" y="3026613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71AB8BE-8E3C-427B-A594-52FA9F2B278C}"/>
              </a:ext>
            </a:extLst>
          </p:cNvPr>
          <p:cNvSpPr/>
          <p:nvPr/>
        </p:nvSpPr>
        <p:spPr>
          <a:xfrm>
            <a:off x="1567885" y="3816524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DEF653D5-81B1-4AD4-9C88-A0385A839442}"/>
              </a:ext>
            </a:extLst>
          </p:cNvPr>
          <p:cNvSpPr/>
          <p:nvPr/>
        </p:nvSpPr>
        <p:spPr>
          <a:xfrm>
            <a:off x="1567885" y="4646392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60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743741BF-BB03-4760-AF63-17B7C52E2D66}"/>
              </a:ext>
            </a:extLst>
          </p:cNvPr>
          <p:cNvSpPr/>
          <p:nvPr/>
        </p:nvSpPr>
        <p:spPr>
          <a:xfrm>
            <a:off x="1567885" y="5473745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8D7B26F-447B-41D7-89E6-B0BA98275E01}"/>
              </a:ext>
            </a:extLst>
          </p:cNvPr>
          <p:cNvSpPr/>
          <p:nvPr/>
        </p:nvSpPr>
        <p:spPr>
          <a:xfrm>
            <a:off x="2768139" y="1426988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r>
              <a:rPr kumimoji="0" lang="en-US" altLang="ko-K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9FF16FF-9119-4E5B-A46B-240D47A96266}"/>
              </a:ext>
            </a:extLst>
          </p:cNvPr>
          <p:cNvSpPr/>
          <p:nvPr/>
        </p:nvSpPr>
        <p:spPr>
          <a:xfrm>
            <a:off x="2768139" y="2223500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40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66C4857-3855-402D-A115-B3414C28EA3C}"/>
              </a:ext>
            </a:extLst>
          </p:cNvPr>
          <p:cNvSpPr/>
          <p:nvPr/>
        </p:nvSpPr>
        <p:spPr>
          <a:xfrm>
            <a:off x="2768139" y="3020012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6549085-D7F4-4B9D-993A-E745807D24C8}"/>
              </a:ext>
            </a:extLst>
          </p:cNvPr>
          <p:cNvSpPr/>
          <p:nvPr/>
        </p:nvSpPr>
        <p:spPr>
          <a:xfrm>
            <a:off x="2768139" y="3816524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D3EC4FB6-E784-4D26-A9E9-C693C535AE20}"/>
              </a:ext>
            </a:extLst>
          </p:cNvPr>
          <p:cNvSpPr/>
          <p:nvPr/>
        </p:nvSpPr>
        <p:spPr>
          <a:xfrm>
            <a:off x="2768139" y="4646392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70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920EBFB6-CE19-47F4-B1C3-CD05CC3D1B99}"/>
              </a:ext>
            </a:extLst>
          </p:cNvPr>
          <p:cNvSpPr/>
          <p:nvPr/>
        </p:nvSpPr>
        <p:spPr>
          <a:xfrm>
            <a:off x="2768139" y="5473745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F850506-3337-41A0-874F-246ADC0E563E}"/>
              </a:ext>
            </a:extLst>
          </p:cNvPr>
          <p:cNvSpPr/>
          <p:nvPr/>
        </p:nvSpPr>
        <p:spPr>
          <a:xfrm>
            <a:off x="3947139" y="1426988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r>
              <a:rPr kumimoji="0" lang="en-US" altLang="ko-K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7870A6B-1F53-46C7-BA87-D598680A27C2}"/>
              </a:ext>
            </a:extLst>
          </p:cNvPr>
          <p:cNvSpPr/>
          <p:nvPr/>
        </p:nvSpPr>
        <p:spPr>
          <a:xfrm>
            <a:off x="3947139" y="2223500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2DCBF24-3919-48A1-9099-1A3279C43A25}"/>
              </a:ext>
            </a:extLst>
          </p:cNvPr>
          <p:cNvSpPr/>
          <p:nvPr/>
        </p:nvSpPr>
        <p:spPr>
          <a:xfrm>
            <a:off x="3947139" y="3020012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87DBC56-39E8-473D-81F6-E3B2D046CD14}"/>
              </a:ext>
            </a:extLst>
          </p:cNvPr>
          <p:cNvSpPr/>
          <p:nvPr/>
        </p:nvSpPr>
        <p:spPr>
          <a:xfrm>
            <a:off x="3947139" y="3816524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DBEBAEF9-7AB0-4D74-B24C-42EED547C3F1}"/>
              </a:ext>
            </a:extLst>
          </p:cNvPr>
          <p:cNvSpPr/>
          <p:nvPr/>
        </p:nvSpPr>
        <p:spPr>
          <a:xfrm>
            <a:off x="3947139" y="4646392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80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37626EA5-A3EA-48E5-9CDA-0BC1EEC453E5}"/>
              </a:ext>
            </a:extLst>
          </p:cNvPr>
          <p:cNvSpPr/>
          <p:nvPr/>
        </p:nvSpPr>
        <p:spPr>
          <a:xfrm>
            <a:off x="5115405" y="1426988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r>
              <a:rPr kumimoji="0" lang="en-US" altLang="ko-K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FD425EDE-20E0-43EC-88C8-AA3A216071B7}"/>
              </a:ext>
            </a:extLst>
          </p:cNvPr>
          <p:cNvSpPr/>
          <p:nvPr/>
        </p:nvSpPr>
        <p:spPr>
          <a:xfrm>
            <a:off x="5115405" y="2223500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0EA6C087-7BCB-49F4-A914-3D945AC88D91}"/>
              </a:ext>
            </a:extLst>
          </p:cNvPr>
          <p:cNvSpPr/>
          <p:nvPr/>
        </p:nvSpPr>
        <p:spPr>
          <a:xfrm>
            <a:off x="5115405" y="3020012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835F5E7-2959-4B43-BEB8-05E4958242E7}"/>
              </a:ext>
            </a:extLst>
          </p:cNvPr>
          <p:cNvSpPr/>
          <p:nvPr/>
        </p:nvSpPr>
        <p:spPr>
          <a:xfrm>
            <a:off x="5115405" y="3816524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990A8F11-553E-4BA4-93A6-DFEC694AFCD7}"/>
              </a:ext>
            </a:extLst>
          </p:cNvPr>
          <p:cNvSpPr/>
          <p:nvPr/>
        </p:nvSpPr>
        <p:spPr>
          <a:xfrm>
            <a:off x="5115405" y="5473745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B4160FC6-30F3-40B1-A59D-7B67341A404E}"/>
              </a:ext>
            </a:extLst>
          </p:cNvPr>
          <p:cNvSpPr/>
          <p:nvPr/>
        </p:nvSpPr>
        <p:spPr>
          <a:xfrm>
            <a:off x="3947138" y="5472894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9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4056F03C-E5C1-475F-A31B-0B57C5EB9B77}"/>
              </a:ext>
            </a:extLst>
          </p:cNvPr>
          <p:cNvSpPr/>
          <p:nvPr/>
        </p:nvSpPr>
        <p:spPr>
          <a:xfrm>
            <a:off x="5105514" y="4646392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9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1F30FE3D-B77A-44EB-A9FD-E8719918F828}"/>
              </a:ext>
            </a:extLst>
          </p:cNvPr>
          <p:cNvSpPr/>
          <p:nvPr/>
        </p:nvSpPr>
        <p:spPr>
          <a:xfrm>
            <a:off x="6294405" y="1426988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  <a:r>
              <a:rPr kumimoji="0" lang="en-US" altLang="ko-K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3EA1FA05-8C56-4DF7-9CDA-569A064E9A4E}"/>
              </a:ext>
            </a:extLst>
          </p:cNvPr>
          <p:cNvSpPr/>
          <p:nvPr/>
        </p:nvSpPr>
        <p:spPr>
          <a:xfrm>
            <a:off x="6294405" y="2223500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F6933A8D-DDF7-4433-963D-519D7CC4D2AE}"/>
              </a:ext>
            </a:extLst>
          </p:cNvPr>
          <p:cNvSpPr/>
          <p:nvPr/>
        </p:nvSpPr>
        <p:spPr>
          <a:xfrm>
            <a:off x="6294405" y="3020012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4ACC467C-DDF0-4601-A32D-F784863B8371}"/>
              </a:ext>
            </a:extLst>
          </p:cNvPr>
          <p:cNvSpPr/>
          <p:nvPr/>
        </p:nvSpPr>
        <p:spPr>
          <a:xfrm>
            <a:off x="7447671" y="1426988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r>
              <a:rPr kumimoji="0" lang="en-US" altLang="ko-K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A917C41A-5546-41E2-AB93-0DDE46F20B80}"/>
              </a:ext>
            </a:extLst>
          </p:cNvPr>
          <p:cNvSpPr/>
          <p:nvPr/>
        </p:nvSpPr>
        <p:spPr>
          <a:xfrm>
            <a:off x="7447671" y="2223500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4195665C-C3FC-41D8-8F39-1B11DDC852F5}"/>
              </a:ext>
            </a:extLst>
          </p:cNvPr>
          <p:cNvSpPr/>
          <p:nvPr/>
        </p:nvSpPr>
        <p:spPr>
          <a:xfrm>
            <a:off x="7447671" y="3020012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9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D9F7B855-17D4-4967-9A39-A18AC5F2BB86}"/>
              </a:ext>
            </a:extLst>
          </p:cNvPr>
          <p:cNvSpPr/>
          <p:nvPr/>
        </p:nvSpPr>
        <p:spPr>
          <a:xfrm>
            <a:off x="8600937" y="1426988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  <a:r>
              <a:rPr kumimoji="0" lang="en-US" altLang="ko-K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A77551BD-8D87-48B1-8B72-0D97C551BB31}"/>
              </a:ext>
            </a:extLst>
          </p:cNvPr>
          <p:cNvSpPr/>
          <p:nvPr/>
        </p:nvSpPr>
        <p:spPr>
          <a:xfrm>
            <a:off x="8600937" y="2223500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9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F9E6240-0B86-474E-B280-0AD8BF6B1DD7}"/>
              </a:ext>
            </a:extLst>
          </p:cNvPr>
          <p:cNvSpPr/>
          <p:nvPr/>
        </p:nvSpPr>
        <p:spPr>
          <a:xfrm>
            <a:off x="8600937" y="3020012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29A567E9-C701-46D9-A025-E698EBC729F0}"/>
              </a:ext>
            </a:extLst>
          </p:cNvPr>
          <p:cNvSpPr/>
          <p:nvPr/>
        </p:nvSpPr>
        <p:spPr>
          <a:xfrm>
            <a:off x="6294405" y="3816524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9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4B529BB9-A625-4AA5-A46E-69C4DF7B5E84}"/>
              </a:ext>
            </a:extLst>
          </p:cNvPr>
          <p:cNvSpPr/>
          <p:nvPr/>
        </p:nvSpPr>
        <p:spPr>
          <a:xfrm>
            <a:off x="7447671" y="3816524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C30FFE90-C2D2-40D5-9016-1CD3B7F3CF64}"/>
              </a:ext>
            </a:extLst>
          </p:cNvPr>
          <p:cNvSpPr/>
          <p:nvPr/>
        </p:nvSpPr>
        <p:spPr>
          <a:xfrm>
            <a:off x="8600937" y="3816524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11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8A7F5317-114E-4A7F-8C90-08FA68DF09BF}"/>
              </a:ext>
            </a:extLst>
          </p:cNvPr>
          <p:cNvSpPr/>
          <p:nvPr/>
        </p:nvSpPr>
        <p:spPr>
          <a:xfrm>
            <a:off x="6294405" y="4646392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123E451F-1C30-433F-A549-855921A0B34C}"/>
              </a:ext>
            </a:extLst>
          </p:cNvPr>
          <p:cNvSpPr/>
          <p:nvPr/>
        </p:nvSpPr>
        <p:spPr>
          <a:xfrm>
            <a:off x="7447671" y="4646392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11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94B302CC-94A8-4879-A00E-661C25E2DD75}"/>
              </a:ext>
            </a:extLst>
          </p:cNvPr>
          <p:cNvSpPr/>
          <p:nvPr/>
        </p:nvSpPr>
        <p:spPr>
          <a:xfrm>
            <a:off x="8600937" y="4646392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12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C7EDB373-8B3D-40F1-AC5E-8C1EAAA380E5}"/>
              </a:ext>
            </a:extLst>
          </p:cNvPr>
          <p:cNvSpPr/>
          <p:nvPr/>
        </p:nvSpPr>
        <p:spPr>
          <a:xfrm>
            <a:off x="6294405" y="5473745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11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D81C8840-25B8-4BA6-9ED5-8157E75392C8}"/>
              </a:ext>
            </a:extLst>
          </p:cNvPr>
          <p:cNvSpPr/>
          <p:nvPr/>
        </p:nvSpPr>
        <p:spPr>
          <a:xfrm>
            <a:off x="7447671" y="5473745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12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596A277D-6EA2-4AD4-94AF-24A3E9B09E78}"/>
              </a:ext>
            </a:extLst>
          </p:cNvPr>
          <p:cNvSpPr/>
          <p:nvPr/>
        </p:nvSpPr>
        <p:spPr>
          <a:xfrm>
            <a:off x="8600937" y="5473745"/>
            <a:ext cx="974879" cy="7386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13</a:t>
            </a: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9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3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0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2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6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501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2" fill="hold">
                      <p:stCondLst>
                        <p:cond delay="0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0" dur="3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3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3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3" dur="3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534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5" fill="hold">
                      <p:stCondLst>
                        <p:cond delay="0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543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4" fill="hold">
                      <p:stCondLst>
                        <p:cond delay="0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2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6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"/>
                  </p:tgtEl>
                </p:cond>
              </p:nextCondLst>
            </p:seq>
            <p:seq concurrent="1" nextAc="seek">
              <p:cTn id="571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2" fill="hold">
                      <p:stCondLst>
                        <p:cond delay="0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576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7" fill="hold">
                      <p:stCondLst>
                        <p:cond delay="0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0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585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6" fill="hold">
                      <p:stCondLst>
                        <p:cond delay="0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4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604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5" fill="hold">
                      <p:stCondLst>
                        <p:cond delay="0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8" dur="3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3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3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1" dur="3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613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4" fill="hold">
                      <p:stCondLst>
                        <p:cond delay="0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seq concurrent="1" nextAc="seek">
              <p:cTn id="618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9" fill="hold">
                      <p:stCondLst>
                        <p:cond delay="0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2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627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8" fill="hold">
                      <p:stCondLst>
                        <p:cond delay="0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6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  <p:seq concurrent="1" nextAc="seek">
              <p:cTn id="641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2" fill="hold">
                      <p:stCondLst>
                        <p:cond delay="0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646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7" fill="hold">
                      <p:stCondLst>
                        <p:cond delay="0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0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  <p:seq concurrent="1" nextAc="seek">
              <p:cTn id="655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6" fill="hold">
                      <p:stCondLst>
                        <p:cond delay="0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  <p:seq concurrent="1" nextAc="seek">
              <p:cTn id="660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1" fill="hold">
                      <p:stCondLst>
                        <p:cond delay="0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4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669" restart="whenNotActive" fill="hold" evtFilter="cancelBubble" nodeType="interactiveSeq">
                <p:stCondLst>
                  <p:cond evt="onClick" delay="0">
                    <p:tgtEl>
                      <p:spTgt spid="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0" fill="hold">
                      <p:stCondLst>
                        <p:cond delay="0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"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116" grpId="0" animBg="1"/>
      <p:bldP spid="116" grpId="1" animBg="1"/>
      <p:bldP spid="124" grpId="0" animBg="1"/>
      <p:bldP spid="124" grpId="1" animBg="1"/>
      <p:bldP spid="126" grpId="0" animBg="1"/>
      <p:bldP spid="126" grpId="1" animBg="1"/>
      <p:bldP spid="270" grpId="0" animBg="1"/>
      <p:bldP spid="270" grpId="1" animBg="1"/>
      <p:bldP spid="302" grpId="0" animBg="1"/>
      <p:bldP spid="302" grpId="1" animBg="1"/>
      <p:bldP spid="110" grpId="0" animBg="1"/>
      <p:bldP spid="110" grpId="1" animBg="1"/>
      <p:bldP spid="118" grpId="0" animBg="1"/>
      <p:bldP spid="118" grpId="1" animBg="1"/>
      <p:bldP spid="128" grpId="0" animBg="1"/>
      <p:bldP spid="128" grpId="1" animBg="1"/>
      <p:bldP spid="134" grpId="0" animBg="1"/>
      <p:bldP spid="134" grpId="1" animBg="1"/>
      <p:bldP spid="272" grpId="0" animBg="1"/>
      <p:bldP spid="272" grpId="1" animBg="1"/>
      <p:bldP spid="304" grpId="0" animBg="1"/>
      <p:bldP spid="304" grpId="1" animBg="1"/>
      <p:bldP spid="112" grpId="0" animBg="1"/>
      <p:bldP spid="112" grpId="1" animBg="1"/>
      <p:bldP spid="120" grpId="0" animBg="1"/>
      <p:bldP spid="120" grpId="1" animBg="1"/>
      <p:bldP spid="130" grpId="0" animBg="1"/>
      <p:bldP spid="130" grpId="1" animBg="1"/>
      <p:bldP spid="136" grpId="0" animBg="1"/>
      <p:bldP spid="136" grpId="1" animBg="1"/>
      <p:bldP spid="274" grpId="0" animBg="1"/>
      <p:bldP spid="274" grpId="1" animBg="1"/>
      <p:bldP spid="306" grpId="0" animBg="1"/>
      <p:bldP spid="306" grpId="1" animBg="1"/>
      <p:bldP spid="114" grpId="0" animBg="1"/>
      <p:bldP spid="114" grpId="1" animBg="1"/>
      <p:bldP spid="122" grpId="0" animBg="1"/>
      <p:bldP spid="122" grpId="1" animBg="1"/>
      <p:bldP spid="132" grpId="0" animBg="1"/>
      <p:bldP spid="132" grpId="1" animBg="1"/>
      <p:bldP spid="138" grpId="0" animBg="1"/>
      <p:bldP spid="138" grpId="1" animBg="1"/>
      <p:bldP spid="276" grpId="0" animBg="1"/>
      <p:bldP spid="276" grpId="1" animBg="1"/>
      <p:bldP spid="238" grpId="0" animBg="1"/>
      <p:bldP spid="238" grpId="1" animBg="1"/>
      <p:bldP spid="240" grpId="0" animBg="1"/>
      <p:bldP spid="240" grpId="1" animBg="1"/>
      <p:bldP spid="242" grpId="0" animBg="1"/>
      <p:bldP spid="242" grpId="1" animBg="1"/>
      <p:bldP spid="244" grpId="0" animBg="1"/>
      <p:bldP spid="244" grpId="1" animBg="1"/>
      <p:bldP spid="310" grpId="0" animBg="1"/>
      <p:bldP spid="310" grpId="1" animBg="1"/>
      <p:bldP spid="308" grpId="0" animBg="1"/>
      <p:bldP spid="308" grpId="1" animBg="1"/>
      <p:bldP spid="278" grpId="0" animBg="1"/>
      <p:bldP spid="278" grpId="1" animBg="1"/>
      <p:bldP spid="246" grpId="0" animBg="1"/>
      <p:bldP spid="246" grpId="1" animBg="1"/>
      <p:bldP spid="248" grpId="0" animBg="1"/>
      <p:bldP spid="248" grpId="1" animBg="1"/>
      <p:bldP spid="250" grpId="0" animBg="1"/>
      <p:bldP spid="250" grpId="1" animBg="1"/>
      <p:bldP spid="254" grpId="0" animBg="1"/>
      <p:bldP spid="254" grpId="1" animBg="1"/>
      <p:bldP spid="256" grpId="0" animBg="1"/>
      <p:bldP spid="256" grpId="1" animBg="1"/>
      <p:bldP spid="258" grpId="0" animBg="1"/>
      <p:bldP spid="258" grpId="1" animBg="1"/>
      <p:bldP spid="262" grpId="0" animBg="1"/>
      <p:bldP spid="262" grpId="1" animBg="1"/>
      <p:bldP spid="264" grpId="0" animBg="1"/>
      <p:bldP spid="264" grpId="1" animBg="1"/>
      <p:bldP spid="266" grpId="0" animBg="1"/>
      <p:bldP spid="266" grpId="1" animBg="1"/>
      <p:bldP spid="252" grpId="0" animBg="1"/>
      <p:bldP spid="252" grpId="1" animBg="1"/>
      <p:bldP spid="260" grpId="0" animBg="1"/>
      <p:bldP spid="260" grpId="1" animBg="1"/>
      <p:bldP spid="268" grpId="0" animBg="1"/>
      <p:bldP spid="268" grpId="1" animBg="1"/>
      <p:bldP spid="280" grpId="0" animBg="1"/>
      <p:bldP spid="280" grpId="1" animBg="1"/>
      <p:bldP spid="282" grpId="0" animBg="1"/>
      <p:bldP spid="282" grpId="1" animBg="1"/>
      <p:bldP spid="284" grpId="0" animBg="1"/>
      <p:bldP spid="284" grpId="1" animBg="1"/>
      <p:bldP spid="312" grpId="0" animBg="1"/>
      <p:bldP spid="312" grpId="1" animBg="1"/>
      <p:bldP spid="314" grpId="0" animBg="1"/>
      <p:bldP spid="314" grpId="1" animBg="1"/>
      <p:bldP spid="316" grpId="0" animBg="1"/>
      <p:bldP spid="31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15822</TotalTime>
  <Words>293</Words>
  <Application>Microsoft Office PowerPoint</Application>
  <PresentationFormat>A4 Paper (210x297 mm)</PresentationFormat>
  <Paragraphs>116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Eaves</dc:creator>
  <cp:lastModifiedBy>cameron Eaves</cp:lastModifiedBy>
  <cp:revision>207</cp:revision>
  <dcterms:created xsi:type="dcterms:W3CDTF">2020-06-30T10:02:37Z</dcterms:created>
  <dcterms:modified xsi:type="dcterms:W3CDTF">2021-07-03T01:25:53Z</dcterms:modified>
</cp:coreProperties>
</file>