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80" r:id="rId3"/>
    <p:sldId id="281" r:id="rId4"/>
    <p:sldId id="275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1A"/>
    <a:srgbClr val="D0207C"/>
    <a:srgbClr val="FF3399"/>
    <a:srgbClr val="FF6600"/>
    <a:srgbClr val="FFFF00"/>
    <a:srgbClr val="CC99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10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40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2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6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05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5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0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5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1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8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16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2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E7A7-E1A9-42A8-A186-2DFB5847DA60}" type="datetimeFigureOut">
              <a:rPr lang="en-AU" smtClean="0"/>
              <a:t>3/07/2021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6529-942F-41D6-B8F7-4939FF821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83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teacherspayteachers.com/Store/Slambo-Resources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.jp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97D618BF-07BB-4965-928A-19C6D4A95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2503503" y="67059"/>
            <a:ext cx="4977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Mental Maths </a:t>
            </a:r>
          </a:p>
          <a:p>
            <a:pPr algn="ctr"/>
            <a:r>
              <a:rPr lang="en-AU" sz="44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Bat Game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B54AAD-6A19-42D5-A38E-DA84DA9C781C}"/>
              </a:ext>
            </a:extLst>
          </p:cNvPr>
          <p:cNvSpPr txBox="1"/>
          <p:nvPr/>
        </p:nvSpPr>
        <p:spPr>
          <a:xfrm>
            <a:off x="640206" y="1325069"/>
            <a:ext cx="46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45 editable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Addition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Subtraction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Addition by 10s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Subtraction by 10s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Shapes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Number Sequences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Numbers Before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latin typeface="Comic Sans MS" panose="030F0702030302020204" pitchFamily="66" charset="0"/>
                <a:ea typeface="K26AlphaCasual" panose="02000603000000000000" pitchFamily="2" charset="0"/>
              </a:rPr>
              <a:t>Writing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1" dirty="0">
              <a:latin typeface="Comic Sans MS" panose="030F0702030302020204" pitchFamily="66" charset="0"/>
              <a:ea typeface="K26AlphaCasual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b="1" dirty="0">
              <a:latin typeface="Comic Sans MS" panose="030F0702030302020204" pitchFamily="66" charset="0"/>
              <a:ea typeface="K26AlphaCasual" panose="02000603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747EEE-BDD2-4B09-8A30-10FFC6812B36}"/>
              </a:ext>
            </a:extLst>
          </p:cNvPr>
          <p:cNvSpPr/>
          <p:nvPr/>
        </p:nvSpPr>
        <p:spPr>
          <a:xfrm rot="19519297">
            <a:off x="-1039261" y="514444"/>
            <a:ext cx="4002567" cy="513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latin typeface="Comic Sans MS" panose="030F0702030302020204" pitchFamily="66" charset="0"/>
              </a:rPr>
              <a:t>Grade 1-2</a:t>
            </a:r>
          </a:p>
        </p:txBody>
      </p:sp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171DFDBC-6285-4F98-8EC2-5AEB54F78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2" y="4322895"/>
            <a:ext cx="3599071" cy="269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4E876B-4C64-4621-8D6C-BDE12DA1D1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" y="5680373"/>
            <a:ext cx="1158949" cy="1158949"/>
          </a:xfrm>
          <a:prstGeom prst="rect">
            <a:avLst/>
          </a:prstGeom>
        </p:spPr>
      </p:pic>
      <p:pic>
        <p:nvPicPr>
          <p:cNvPr id="10" name="Picture 9" descr="A close up of a keyboard&#10;&#10;Description automatically generated">
            <a:extLst>
              <a:ext uri="{FF2B5EF4-FFF2-40B4-BE49-F238E27FC236}">
                <a16:creationId xmlns:a16="http://schemas.microsoft.com/office/drawing/2014/main" id="{28D86124-BF7D-4B88-B7B1-884F2C547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20" y="1733004"/>
            <a:ext cx="4883208" cy="339199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 descr="A picture containing sitting, lot, several, many&#10;&#10;Description automatically generated">
            <a:extLst>
              <a:ext uri="{FF2B5EF4-FFF2-40B4-BE49-F238E27FC236}">
                <a16:creationId xmlns:a16="http://schemas.microsoft.com/office/drawing/2014/main" id="{0AA814FE-2465-464B-847D-69D996D1B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30" y="3223629"/>
            <a:ext cx="4883208" cy="338674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4407085-D5E4-4610-AD5C-73E07D8EB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4" y="-37885"/>
            <a:ext cx="2627374" cy="2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DCF48A2E-6BC7-4AEA-9C43-FBCE008F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626928" y="311814"/>
            <a:ext cx="873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Thank you for using this resource!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3805E-D2E7-43C8-B583-B53A12A6B0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6" y="5680373"/>
            <a:ext cx="1158949" cy="11589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CC5D0D-BDA4-4BC8-A4C8-8AD381302B59}"/>
              </a:ext>
            </a:extLst>
          </p:cNvPr>
          <p:cNvSpPr txBox="1"/>
          <p:nvPr/>
        </p:nvSpPr>
        <p:spPr>
          <a:xfrm>
            <a:off x="2642386" y="6129694"/>
            <a:ext cx="500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Comic Sans MS" panose="030F0702030302020204" pitchFamily="66" charset="0"/>
                <a:ea typeface="K26AlphaCasual" panose="02000603000000000000" pitchFamily="2" charset="0"/>
                <a:hlinkClick r:id="rId4"/>
              </a:rPr>
              <a:t>www.teacherspayteachers.com/Slambo-Resources</a:t>
            </a:r>
            <a:endParaRPr lang="en-AU" sz="1600" dirty="0">
              <a:latin typeface="Comic Sans MS" panose="030F0702030302020204" pitchFamily="66" charset="0"/>
              <a:ea typeface="K26AlphaCasual" panose="02000603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74692-4295-4B3F-994F-72767DCAB584}"/>
              </a:ext>
            </a:extLst>
          </p:cNvPr>
          <p:cNvSpPr txBox="1"/>
          <p:nvPr/>
        </p:nvSpPr>
        <p:spPr>
          <a:xfrm>
            <a:off x="1793289" y="925913"/>
            <a:ext cx="60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omic Sans MS" panose="030F0702030302020204" pitchFamily="66" charset="0"/>
                <a:ea typeface="K26AlphaCasual" panose="02000603000000000000" pitchFamily="2" charset="0"/>
              </a:rPr>
              <a:t>Another resource you might like!</a:t>
            </a:r>
          </a:p>
        </p:txBody>
      </p:sp>
      <p:pic>
        <p:nvPicPr>
          <p:cNvPr id="3" name="Picture 2" descr="A picture containing table, truck, sitting, computer&#10;&#10;Description automatically generated">
            <a:extLst>
              <a:ext uri="{FF2B5EF4-FFF2-40B4-BE49-F238E27FC236}">
                <a16:creationId xmlns:a16="http://schemas.microsoft.com/office/drawing/2014/main" id="{011E68A2-697F-4CDA-B418-3A2BC3AF4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0" y="1940905"/>
            <a:ext cx="4434469" cy="30674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 descr="A picture containing measure, photo&#10;&#10;Description automatically generated">
            <a:extLst>
              <a:ext uri="{FF2B5EF4-FFF2-40B4-BE49-F238E27FC236}">
                <a16:creationId xmlns:a16="http://schemas.microsoft.com/office/drawing/2014/main" id="{01CDDA10-B8BA-48B2-8E64-10F5FFEBA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2" y="1940905"/>
            <a:ext cx="1917060" cy="13708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 descr="A picture containing measure&#10;&#10;Description automatically generated">
            <a:extLst>
              <a:ext uri="{FF2B5EF4-FFF2-40B4-BE49-F238E27FC236}">
                <a16:creationId xmlns:a16="http://schemas.microsoft.com/office/drawing/2014/main" id="{AB03AA2F-FCD7-46CD-94D2-C5EDCBB35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96" y="3550482"/>
            <a:ext cx="1939263" cy="138856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A picture containing measure&#10;&#10;Description automatically generated">
            <a:extLst>
              <a:ext uri="{FF2B5EF4-FFF2-40B4-BE49-F238E27FC236}">
                <a16:creationId xmlns:a16="http://schemas.microsoft.com/office/drawing/2014/main" id="{2D8B9045-2FD7-44BB-8AA7-5333D703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48" y="3537119"/>
            <a:ext cx="1936207" cy="137963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Picture 21" descr="A picture containing measure, photo, orange, holding&#10;&#10;Description automatically generated">
            <a:extLst>
              <a:ext uri="{FF2B5EF4-FFF2-40B4-BE49-F238E27FC236}">
                <a16:creationId xmlns:a16="http://schemas.microsoft.com/office/drawing/2014/main" id="{11396711-5BD8-48AA-837B-02CC083679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96" y="1940905"/>
            <a:ext cx="1921375" cy="137086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C0ACD4-1A51-460F-856A-7B5683FD222F}"/>
              </a:ext>
            </a:extLst>
          </p:cNvPr>
          <p:cNvSpPr/>
          <p:nvPr/>
        </p:nvSpPr>
        <p:spPr>
          <a:xfrm>
            <a:off x="3571093" y="5109878"/>
            <a:ext cx="2763815" cy="89918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latin typeface="Comic Sans MS" panose="030F0702030302020204" pitchFamily="66" charset="0"/>
              </a:rPr>
              <a:t>Boom Cards!</a:t>
            </a:r>
          </a:p>
        </p:txBody>
      </p:sp>
    </p:spTree>
    <p:extLst>
      <p:ext uri="{BB962C8B-B14F-4D97-AF65-F5344CB8AC3E}">
        <p14:creationId xmlns:p14="http://schemas.microsoft.com/office/powerpoint/2010/main" val="333029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DCF48A2E-6BC7-4AEA-9C43-FBCE008F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BE01DD2-60A9-4830-8E71-48E505EE0650}"/>
              </a:ext>
            </a:extLst>
          </p:cNvPr>
          <p:cNvSpPr/>
          <p:nvPr/>
        </p:nvSpPr>
        <p:spPr>
          <a:xfrm>
            <a:off x="372862" y="124287"/>
            <a:ext cx="9241655" cy="656059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FEBD-1B81-449E-A603-D482CFD1864E}"/>
              </a:ext>
            </a:extLst>
          </p:cNvPr>
          <p:cNvSpPr txBox="1"/>
          <p:nvPr/>
        </p:nvSpPr>
        <p:spPr>
          <a:xfrm>
            <a:off x="877402" y="322010"/>
            <a:ext cx="784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Rules – Adapt to your class </a:t>
            </a:r>
            <a:r>
              <a:rPr lang="en-AU" sz="4000" b="1" dirty="0">
                <a:latin typeface="K26AlphaSans" panose="02000500000000000000" pitchFamily="2" charset="0"/>
                <a:ea typeface="KiddingAroundToo" panose="02000603000000000000" pitchFamily="2" charset="0"/>
                <a:sym typeface="Wingdings" panose="05000000000000000000" pitchFamily="2" charset="2"/>
              </a:rPr>
              <a:t></a:t>
            </a:r>
            <a:r>
              <a:rPr lang="en-AU" sz="40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B7086-6ED2-4214-8845-EFD06FC47413}"/>
              </a:ext>
            </a:extLst>
          </p:cNvPr>
          <p:cNvSpPr txBox="1"/>
          <p:nvPr/>
        </p:nvSpPr>
        <p:spPr>
          <a:xfrm>
            <a:off x="474193" y="923173"/>
            <a:ext cx="9339309" cy="453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1. Divide class into teams of 4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2. Write team names on the board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3. Students pick a topic and points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4. Correct answers = points 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5. Incorrect answer = another team can try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6.           = lose half your points (there are 3 bats)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7. Game finishes once the 3</a:t>
            </a:r>
            <a:r>
              <a:rPr lang="en-AU" sz="2800" b="1" baseline="30000" dirty="0">
                <a:latin typeface="K26AlphaSans" panose="02000500000000000000" pitchFamily="2" charset="0"/>
                <a:ea typeface="KiddingAroundToo" panose="02000603000000000000" pitchFamily="2" charset="0"/>
              </a:rPr>
              <a:t>rd</a:t>
            </a:r>
            <a:r>
              <a:rPr lang="en-AU" sz="2800" b="1" dirty="0">
                <a:latin typeface="K26AlphaSans" panose="02000500000000000000" pitchFamily="2" charset="0"/>
                <a:ea typeface="KiddingAroundToo" panose="02000603000000000000" pitchFamily="2" charset="0"/>
              </a:rPr>
              <a:t> bat is found</a:t>
            </a:r>
          </a:p>
        </p:txBody>
      </p:sp>
      <p:pic>
        <p:nvPicPr>
          <p:cNvPr id="4" name="Picture 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662E9FE2-D8BA-43AF-B75A-60DA10D42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" y="4217614"/>
            <a:ext cx="984886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 descr="A picture containing outdoor, grass, drawing, lot&#10;&#10;Description automatically generated">
            <a:extLst>
              <a:ext uri="{FF2B5EF4-FFF2-40B4-BE49-F238E27FC236}">
                <a16:creationId xmlns:a16="http://schemas.microsoft.com/office/drawing/2014/main" id="{25B52953-4A65-492B-8FA5-0E8D12A20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E793814D-1487-45BA-B09E-98ADCEC83F31}"/>
              </a:ext>
            </a:extLst>
          </p:cNvPr>
          <p:cNvSpPr/>
          <p:nvPr/>
        </p:nvSpPr>
        <p:spPr>
          <a:xfrm>
            <a:off x="85546" y="112775"/>
            <a:ext cx="9715401" cy="6625465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>
              <a:latin typeface="Comic Sans MS" panose="030F0702030302020204" pitchFamily="66" charset="0"/>
            </a:endParaRP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13099024-7343-47AE-9D14-17DC305E1FCE}"/>
              </a:ext>
            </a:extLst>
          </p:cNvPr>
          <p:cNvSpPr txBox="1"/>
          <p:nvPr/>
        </p:nvSpPr>
        <p:spPr>
          <a:xfrm>
            <a:off x="400904" y="1704522"/>
            <a:ext cx="9416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6 + 3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D6ACBBE-6DE0-455B-B1D4-941E8C9B17B8}"/>
              </a:ext>
            </a:extLst>
          </p:cNvPr>
          <p:cNvSpPr txBox="1"/>
          <p:nvPr/>
        </p:nvSpPr>
        <p:spPr>
          <a:xfrm>
            <a:off x="393766" y="2487348"/>
            <a:ext cx="9416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8 + 4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B6EC1850-5401-47B1-A0E9-AF9549E17D2D}"/>
              </a:ext>
            </a:extLst>
          </p:cNvPr>
          <p:cNvSpPr txBox="1"/>
          <p:nvPr/>
        </p:nvSpPr>
        <p:spPr>
          <a:xfrm>
            <a:off x="387486" y="3266916"/>
            <a:ext cx="9416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 + 6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2D8E0648-678A-4E7E-8877-999A08F72075}"/>
              </a:ext>
            </a:extLst>
          </p:cNvPr>
          <p:cNvSpPr txBox="1"/>
          <p:nvPr/>
        </p:nvSpPr>
        <p:spPr>
          <a:xfrm>
            <a:off x="400904" y="4045535"/>
            <a:ext cx="9416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12 + 7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F72E9E38-19B0-4E3B-86C6-3003BCD0CF95}"/>
              </a:ext>
            </a:extLst>
          </p:cNvPr>
          <p:cNvSpPr txBox="1"/>
          <p:nvPr/>
        </p:nvSpPr>
        <p:spPr>
          <a:xfrm>
            <a:off x="391883" y="4888791"/>
            <a:ext cx="94160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18 + 12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935E227C-EB86-43F4-B9F4-C47B8F57A2ED}"/>
              </a:ext>
            </a:extLst>
          </p:cNvPr>
          <p:cNvSpPr txBox="1"/>
          <p:nvPr/>
        </p:nvSpPr>
        <p:spPr>
          <a:xfrm>
            <a:off x="400904" y="5721394"/>
            <a:ext cx="937058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22 + 12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028DE1B4-7717-4F38-B779-94FF7EDFE128}"/>
              </a:ext>
            </a:extLst>
          </p:cNvPr>
          <p:cNvSpPr txBox="1"/>
          <p:nvPr/>
        </p:nvSpPr>
        <p:spPr>
          <a:xfrm>
            <a:off x="1602192" y="1700458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7 - 3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EE5897C-B452-41E6-952C-BBBCF1C377DB}"/>
              </a:ext>
            </a:extLst>
          </p:cNvPr>
          <p:cNvSpPr txBox="1"/>
          <p:nvPr/>
        </p:nvSpPr>
        <p:spPr>
          <a:xfrm>
            <a:off x="1602192" y="2482324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9 - 5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F6FF8EB3-EEF4-47F6-BD89-3047B7E8FAE7}"/>
              </a:ext>
            </a:extLst>
          </p:cNvPr>
          <p:cNvSpPr txBox="1"/>
          <p:nvPr/>
        </p:nvSpPr>
        <p:spPr>
          <a:xfrm>
            <a:off x="1602192" y="4061438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15 - 5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0C078C65-27E6-4D9E-8875-8D6877D52F88}"/>
              </a:ext>
            </a:extLst>
          </p:cNvPr>
          <p:cNvSpPr txBox="1"/>
          <p:nvPr/>
        </p:nvSpPr>
        <p:spPr>
          <a:xfrm>
            <a:off x="1602192" y="4889881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22 - 7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1A175EC2-4362-4729-AA4B-918C95940C5E}"/>
              </a:ext>
            </a:extLst>
          </p:cNvPr>
          <p:cNvSpPr txBox="1"/>
          <p:nvPr/>
        </p:nvSpPr>
        <p:spPr>
          <a:xfrm>
            <a:off x="1585038" y="5710938"/>
            <a:ext cx="906263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34 - 12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6C31DA1-6450-498A-B106-456C7CFFDC29}"/>
              </a:ext>
            </a:extLst>
          </p:cNvPr>
          <p:cNvSpPr txBox="1"/>
          <p:nvPr/>
        </p:nvSpPr>
        <p:spPr>
          <a:xfrm>
            <a:off x="2820400" y="1700458"/>
            <a:ext cx="86595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 + 10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9E2CA14-395B-49D1-B11C-1F1319E6C9DA}"/>
              </a:ext>
            </a:extLst>
          </p:cNvPr>
          <p:cNvSpPr txBox="1"/>
          <p:nvPr/>
        </p:nvSpPr>
        <p:spPr>
          <a:xfrm>
            <a:off x="2790415" y="2464749"/>
            <a:ext cx="89593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20 + 10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E28D68C1-9348-4732-AFA1-B073BEA3A3EE}"/>
              </a:ext>
            </a:extLst>
          </p:cNvPr>
          <p:cNvSpPr txBox="1"/>
          <p:nvPr/>
        </p:nvSpPr>
        <p:spPr>
          <a:xfrm>
            <a:off x="2771498" y="3283998"/>
            <a:ext cx="97487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20 + 20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F24A5A16-75BF-48B2-9660-0070FEC82982}"/>
              </a:ext>
            </a:extLst>
          </p:cNvPr>
          <p:cNvSpPr txBox="1"/>
          <p:nvPr/>
        </p:nvSpPr>
        <p:spPr>
          <a:xfrm>
            <a:off x="2778041" y="4045535"/>
            <a:ext cx="97487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30 + 40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C936FAAC-0CEF-414A-B615-4129E08C59F2}"/>
              </a:ext>
            </a:extLst>
          </p:cNvPr>
          <p:cNvSpPr txBox="1"/>
          <p:nvPr/>
        </p:nvSpPr>
        <p:spPr>
          <a:xfrm>
            <a:off x="2771498" y="4888791"/>
            <a:ext cx="955146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50 + 60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D43787C4-1E6E-4D88-A3E7-CC3B25822DDC}"/>
              </a:ext>
            </a:extLst>
          </p:cNvPr>
          <p:cNvSpPr txBox="1"/>
          <p:nvPr/>
        </p:nvSpPr>
        <p:spPr>
          <a:xfrm>
            <a:off x="2790415" y="5710938"/>
            <a:ext cx="93622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80 + 50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D78CBE87-6A2C-4E33-BB0F-52ECDB680F85}"/>
              </a:ext>
            </a:extLst>
          </p:cNvPr>
          <p:cNvSpPr txBox="1"/>
          <p:nvPr/>
        </p:nvSpPr>
        <p:spPr>
          <a:xfrm>
            <a:off x="3983462" y="1700458"/>
            <a:ext cx="86242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20 </a:t>
            </a:r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  <a:cs typeface="Times New Roman" panose="02020603050405020304" pitchFamily="18" charset="0"/>
              </a:rPr>
              <a:t>- 10</a:t>
            </a:r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CD923C95-8A8D-4D97-9353-425CB3661969}"/>
              </a:ext>
            </a:extLst>
          </p:cNvPr>
          <p:cNvSpPr txBox="1"/>
          <p:nvPr/>
        </p:nvSpPr>
        <p:spPr>
          <a:xfrm>
            <a:off x="3990669" y="2464749"/>
            <a:ext cx="8552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30 </a:t>
            </a:r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  <a:cs typeface="Times New Roman" panose="02020603050405020304" pitchFamily="18" charset="0"/>
              </a:rPr>
              <a:t>- 10</a:t>
            </a:r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CB3C763-0CD3-4FDF-B0E2-F841970E7C0F}"/>
              </a:ext>
            </a:extLst>
          </p:cNvPr>
          <p:cNvSpPr txBox="1"/>
          <p:nvPr/>
        </p:nvSpPr>
        <p:spPr>
          <a:xfrm>
            <a:off x="3983462" y="3283998"/>
            <a:ext cx="916763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40 </a:t>
            </a:r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  <a:cs typeface="Times New Roman" panose="02020603050405020304" pitchFamily="18" charset="0"/>
              </a:rPr>
              <a:t>- 20</a:t>
            </a:r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68FD9CE3-3C0D-45B6-9F44-38999809F50C}"/>
              </a:ext>
            </a:extLst>
          </p:cNvPr>
          <p:cNvSpPr txBox="1"/>
          <p:nvPr/>
        </p:nvSpPr>
        <p:spPr>
          <a:xfrm>
            <a:off x="3990669" y="4061438"/>
            <a:ext cx="90955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60 </a:t>
            </a:r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  <a:cs typeface="Times New Roman" panose="02020603050405020304" pitchFamily="18" charset="0"/>
              </a:rPr>
              <a:t>- 40</a:t>
            </a:r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198BC2DA-7E12-4096-A814-637709826B3F}"/>
              </a:ext>
            </a:extLst>
          </p:cNvPr>
          <p:cNvSpPr txBox="1"/>
          <p:nvPr/>
        </p:nvSpPr>
        <p:spPr>
          <a:xfrm>
            <a:off x="3983462" y="4888791"/>
            <a:ext cx="90223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90 </a:t>
            </a:r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  <a:cs typeface="Times New Roman" panose="02020603050405020304" pitchFamily="18" charset="0"/>
              </a:rPr>
              <a:t>- 40</a:t>
            </a:r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 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0C478EB8-3954-4E72-BCF6-1D2A67C262D2}"/>
              </a:ext>
            </a:extLst>
          </p:cNvPr>
          <p:cNvSpPr txBox="1"/>
          <p:nvPr/>
        </p:nvSpPr>
        <p:spPr>
          <a:xfrm>
            <a:off x="6294405" y="1662168"/>
            <a:ext cx="97487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2,4,6,__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C49B55E6-7EFE-4E01-B320-EFDD2AAEE9D4}"/>
                  </a:ext>
                </a:extLst>
              </p:cNvPr>
              <p:cNvSpPr txBox="1"/>
              <p:nvPr/>
            </p:nvSpPr>
            <p:spPr>
              <a:xfrm>
                <a:off x="7695322" y="1552327"/>
                <a:ext cx="540968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𝟏𝟐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C49B55E6-7EFE-4E01-B320-EFDD2AAE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22" y="1552327"/>
                <a:ext cx="54096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4F480933-CD64-45A9-8ED4-B498FFBFA9F2}"/>
                  </a:ext>
                </a:extLst>
              </p:cNvPr>
              <p:cNvSpPr txBox="1"/>
              <p:nvPr/>
            </p:nvSpPr>
            <p:spPr>
              <a:xfrm>
                <a:off x="7695322" y="2366916"/>
                <a:ext cx="540968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𝟐𝟕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4F480933-CD64-45A9-8ED4-B498FFBFA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22" y="2366916"/>
                <a:ext cx="54096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EDA85BC4-A8FF-44CC-B0A3-EE9FC27FAED3}"/>
                  </a:ext>
                </a:extLst>
              </p:cNvPr>
              <p:cNvSpPr txBox="1"/>
              <p:nvPr/>
            </p:nvSpPr>
            <p:spPr>
              <a:xfrm>
                <a:off x="7695322" y="3171963"/>
                <a:ext cx="540968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𝟓𝟗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EDA85BC4-A8FF-44CC-B0A3-EE9FC27F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322" y="3171963"/>
                <a:ext cx="54096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ECFA3719-A835-4E74-B8F6-8B501163E119}"/>
                  </a:ext>
                </a:extLst>
              </p:cNvPr>
              <p:cNvSpPr txBox="1"/>
              <p:nvPr/>
            </p:nvSpPr>
            <p:spPr>
              <a:xfrm>
                <a:off x="7728892" y="3963398"/>
                <a:ext cx="540968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𝟏𝟗𝟗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ECFA3719-A835-4E74-B8F6-8B501163E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92" y="3963398"/>
                <a:ext cx="5409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B07053A2-39C2-4FC9-9A75-397EA7196B89}"/>
                  </a:ext>
                </a:extLst>
              </p:cNvPr>
              <p:cNvSpPr txBox="1"/>
              <p:nvPr/>
            </p:nvSpPr>
            <p:spPr>
              <a:xfrm>
                <a:off x="7692978" y="4796778"/>
                <a:ext cx="576882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𝟑𝟒𝟓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B07053A2-39C2-4FC9-9A75-397EA719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78" y="4796778"/>
                <a:ext cx="5768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16901547-0D4A-487F-B268-76E51647526A}"/>
                  </a:ext>
                </a:extLst>
              </p:cNvPr>
              <p:cNvSpPr txBox="1"/>
              <p:nvPr/>
            </p:nvSpPr>
            <p:spPr>
              <a:xfrm>
                <a:off x="7633409" y="5618925"/>
                <a:ext cx="636451" cy="307777"/>
              </a:xfrm>
              <a:prstGeom prst="rect">
                <a:avLst/>
              </a:prstGeom>
              <a:solidFill>
                <a:srgbClr val="FF33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KiddingAroundToo" panose="02000603000000000000" pitchFamily="2" charset="0"/>
                        </a:rPr>
                        <m:t>𝟗𝟎𝟎</m:t>
                      </m:r>
                    </m:oMath>
                  </m:oMathPara>
                </a14:m>
                <a:endParaRPr lang="en-AU" sz="1100" b="1" dirty="0">
                  <a:solidFill>
                    <a:srgbClr val="FFFF00"/>
                  </a:solidFill>
                  <a:latin typeface="Comic Sans MS" panose="030F0702030302020204" pitchFamily="66" charset="0"/>
                  <a:ea typeface="KiddingAroundToo" panose="02000603000000000000" pitchFamily="2" charset="0"/>
                </a:endParaRPr>
              </a:p>
            </p:txBody>
          </p:sp>
        </mc:Choice>
        <mc:Fallback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16901547-0D4A-487F-B268-76E516475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09" y="5618925"/>
                <a:ext cx="63645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" name="TextBox 369">
            <a:extLst>
              <a:ext uri="{FF2B5EF4-FFF2-40B4-BE49-F238E27FC236}">
                <a16:creationId xmlns:a16="http://schemas.microsoft.com/office/drawing/2014/main" id="{5AE9C692-A17E-461A-9B61-723183126FCA}"/>
              </a:ext>
            </a:extLst>
          </p:cNvPr>
          <p:cNvSpPr txBox="1"/>
          <p:nvPr/>
        </p:nvSpPr>
        <p:spPr>
          <a:xfrm>
            <a:off x="8674455" y="1657416"/>
            <a:ext cx="830641" cy="261610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Ten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A588DBE6-D57E-4FD5-931C-55C83E9ABD48}"/>
              </a:ext>
            </a:extLst>
          </p:cNvPr>
          <p:cNvSpPr txBox="1"/>
          <p:nvPr/>
        </p:nvSpPr>
        <p:spPr>
          <a:xfrm>
            <a:off x="8646507" y="2459850"/>
            <a:ext cx="899905" cy="261610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Fifteen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2A6157A5-FD3A-46DF-BCD8-BFCBC276A87B}"/>
              </a:ext>
            </a:extLst>
          </p:cNvPr>
          <p:cNvSpPr txBox="1"/>
          <p:nvPr/>
        </p:nvSpPr>
        <p:spPr>
          <a:xfrm>
            <a:off x="8660506" y="3202100"/>
            <a:ext cx="830641" cy="430887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Twenty nine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54365CE3-BCAE-4526-B059-2B716D96F248}"/>
              </a:ext>
            </a:extLst>
          </p:cNvPr>
          <p:cNvSpPr txBox="1"/>
          <p:nvPr/>
        </p:nvSpPr>
        <p:spPr>
          <a:xfrm>
            <a:off x="8652421" y="4002261"/>
            <a:ext cx="871909" cy="430887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Seventy one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59E82AF8-3A15-455D-89A8-CA399B406587}"/>
              </a:ext>
            </a:extLst>
          </p:cNvPr>
          <p:cNvSpPr txBox="1"/>
          <p:nvPr/>
        </p:nvSpPr>
        <p:spPr>
          <a:xfrm>
            <a:off x="8652420" y="4832129"/>
            <a:ext cx="871909" cy="430887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Eighty Nine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14B87195-ED22-4825-A931-FA32BE61BD72}"/>
              </a:ext>
            </a:extLst>
          </p:cNvPr>
          <p:cNvSpPr txBox="1"/>
          <p:nvPr/>
        </p:nvSpPr>
        <p:spPr>
          <a:xfrm>
            <a:off x="8670201" y="5684145"/>
            <a:ext cx="871909" cy="430887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Ninety nine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17F9AD5-A54F-4564-B1AB-3B75B17210CF}"/>
              </a:ext>
            </a:extLst>
          </p:cNvPr>
          <p:cNvSpPr/>
          <p:nvPr/>
        </p:nvSpPr>
        <p:spPr>
          <a:xfrm>
            <a:off x="5363056" y="1503697"/>
            <a:ext cx="505084" cy="623211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5224E-8BB0-4D96-ACA4-8EEED7A2B150}"/>
              </a:ext>
            </a:extLst>
          </p:cNvPr>
          <p:cNvSpPr/>
          <p:nvPr/>
        </p:nvSpPr>
        <p:spPr>
          <a:xfrm>
            <a:off x="5363056" y="2404682"/>
            <a:ext cx="505084" cy="4469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Comic Sans MS" panose="030F0702030302020204" pitchFamily="66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0CDAB87-EACD-40B0-BAF2-ED6CDF375127}"/>
              </a:ext>
            </a:extLst>
          </p:cNvPr>
          <p:cNvSpPr/>
          <p:nvPr/>
        </p:nvSpPr>
        <p:spPr>
          <a:xfrm>
            <a:off x="5166689" y="3248696"/>
            <a:ext cx="869436" cy="4469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Comic Sans MS" panose="030F0702030302020204" pitchFamily="66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407004B-531A-4D13-B469-F7467F891CF9}"/>
              </a:ext>
            </a:extLst>
          </p:cNvPr>
          <p:cNvSpPr/>
          <p:nvPr/>
        </p:nvSpPr>
        <p:spPr>
          <a:xfrm>
            <a:off x="5301143" y="5572890"/>
            <a:ext cx="662563" cy="573902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Comic Sans MS" panose="030F0702030302020204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143864-601D-413F-B1BD-646250CB42D1}"/>
              </a:ext>
            </a:extLst>
          </p:cNvPr>
          <p:cNvSpPr/>
          <p:nvPr/>
        </p:nvSpPr>
        <p:spPr>
          <a:xfrm>
            <a:off x="5186072" y="3994531"/>
            <a:ext cx="825717" cy="52990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Comic Sans MS" panose="030F0702030302020204" pitchFamily="66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3E69BBC-A4C5-437A-B90E-3F45F7537C2F}"/>
              </a:ext>
            </a:extLst>
          </p:cNvPr>
          <p:cNvSpPr txBox="1"/>
          <p:nvPr/>
        </p:nvSpPr>
        <p:spPr>
          <a:xfrm>
            <a:off x="6305996" y="2493076"/>
            <a:ext cx="97487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3,6,9,__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A5EBAAC-482B-4320-8CE8-F34532680394}"/>
              </a:ext>
            </a:extLst>
          </p:cNvPr>
          <p:cNvSpPr txBox="1"/>
          <p:nvPr/>
        </p:nvSpPr>
        <p:spPr>
          <a:xfrm>
            <a:off x="6294405" y="3266672"/>
            <a:ext cx="974878" cy="2616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5,10,15,__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3FAF3F0-4D9B-42D6-999C-AC07719F254E}"/>
              </a:ext>
            </a:extLst>
          </p:cNvPr>
          <p:cNvSpPr txBox="1"/>
          <p:nvPr/>
        </p:nvSpPr>
        <p:spPr>
          <a:xfrm>
            <a:off x="6308014" y="4033273"/>
            <a:ext cx="97487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10,20,30,__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DE9B91-B178-431C-8322-8148A2C7FB07}"/>
              </a:ext>
            </a:extLst>
          </p:cNvPr>
          <p:cNvSpPr txBox="1"/>
          <p:nvPr/>
        </p:nvSpPr>
        <p:spPr>
          <a:xfrm>
            <a:off x="6308014" y="4899402"/>
            <a:ext cx="974878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11,13,15,__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F38AAA3-5BF7-4054-88EC-1381CE81124F}"/>
              </a:ext>
            </a:extLst>
          </p:cNvPr>
          <p:cNvSpPr txBox="1"/>
          <p:nvPr/>
        </p:nvSpPr>
        <p:spPr>
          <a:xfrm>
            <a:off x="6301234" y="5710937"/>
            <a:ext cx="974878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7,9,11,__</a:t>
            </a:r>
          </a:p>
        </p:txBody>
      </p:sp>
      <p:pic>
        <p:nvPicPr>
          <p:cNvPr id="17" name="Picture 16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E4091FC1-EC95-48C9-8ABD-5D49614356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01" y="3088849"/>
            <a:ext cx="813243" cy="609932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022C0FF-BCFC-4FDD-8B9E-3ACB93B37AE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" y="6738241"/>
            <a:ext cx="1035520" cy="1687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51982E4-6EF5-4C87-BB01-7E11472CEB0D}"/>
              </a:ext>
            </a:extLst>
          </p:cNvPr>
          <p:cNvSpPr txBox="1"/>
          <p:nvPr/>
        </p:nvSpPr>
        <p:spPr>
          <a:xfrm>
            <a:off x="724326" y="75407"/>
            <a:ext cx="873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omic Sans MS" panose="030F0702030302020204" pitchFamily="66" charset="0"/>
                <a:ea typeface="KiddingAroundToo" panose="02000603000000000000" pitchFamily="2" charset="0"/>
              </a:rPr>
              <a:t>Mental Maths Bat Game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1192D6-1C15-484A-BC26-8D7F6FFAD415}"/>
              </a:ext>
            </a:extLst>
          </p:cNvPr>
          <p:cNvSpPr/>
          <p:nvPr/>
        </p:nvSpPr>
        <p:spPr>
          <a:xfrm>
            <a:off x="435497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0320488-2BE1-44D0-95DF-0F2E62C940B3}"/>
              </a:ext>
            </a:extLst>
          </p:cNvPr>
          <p:cNvSpPr/>
          <p:nvPr/>
        </p:nvSpPr>
        <p:spPr>
          <a:xfrm>
            <a:off x="162979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3B345A4-9E70-49DD-A781-582DC6CC0BC1}"/>
              </a:ext>
            </a:extLst>
          </p:cNvPr>
          <p:cNvSpPr/>
          <p:nvPr/>
        </p:nvSpPr>
        <p:spPr>
          <a:xfrm>
            <a:off x="2830052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E045FC3-F2E6-4AFB-8093-C6D91D660644}"/>
              </a:ext>
            </a:extLst>
          </p:cNvPr>
          <p:cNvSpPr/>
          <p:nvPr/>
        </p:nvSpPr>
        <p:spPr>
          <a:xfrm>
            <a:off x="4009052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1FD24A5-6896-4BEA-B609-70F0B99C4333}"/>
              </a:ext>
            </a:extLst>
          </p:cNvPr>
          <p:cNvSpPr/>
          <p:nvPr/>
        </p:nvSpPr>
        <p:spPr>
          <a:xfrm>
            <a:off x="435497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64C800C-2BBE-474E-954B-84840F16138E}"/>
              </a:ext>
            </a:extLst>
          </p:cNvPr>
          <p:cNvSpPr/>
          <p:nvPr/>
        </p:nvSpPr>
        <p:spPr>
          <a:xfrm>
            <a:off x="162979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7F2D9C6-CD0A-4BBB-9BF0-A07593353A3A}"/>
              </a:ext>
            </a:extLst>
          </p:cNvPr>
          <p:cNvSpPr/>
          <p:nvPr/>
        </p:nvSpPr>
        <p:spPr>
          <a:xfrm>
            <a:off x="2830052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F204D83-5B36-4295-B9CD-08275321A63D}"/>
              </a:ext>
            </a:extLst>
          </p:cNvPr>
          <p:cNvSpPr/>
          <p:nvPr/>
        </p:nvSpPr>
        <p:spPr>
          <a:xfrm>
            <a:off x="4009052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29CFFB0-BBAA-413D-B36C-0230402F33CC}"/>
              </a:ext>
            </a:extLst>
          </p:cNvPr>
          <p:cNvSpPr/>
          <p:nvPr/>
        </p:nvSpPr>
        <p:spPr>
          <a:xfrm>
            <a:off x="435497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EAA66D3-B55A-466F-8BE6-DE32B71739E8}"/>
              </a:ext>
            </a:extLst>
          </p:cNvPr>
          <p:cNvSpPr/>
          <p:nvPr/>
        </p:nvSpPr>
        <p:spPr>
          <a:xfrm>
            <a:off x="435497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BAE2D23-150D-49EC-A001-36E43B939B37}"/>
              </a:ext>
            </a:extLst>
          </p:cNvPr>
          <p:cNvSpPr/>
          <p:nvPr/>
        </p:nvSpPr>
        <p:spPr>
          <a:xfrm>
            <a:off x="162979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9D54FC-CEFB-4D18-BECF-F550F3C2F3B3}"/>
              </a:ext>
            </a:extLst>
          </p:cNvPr>
          <p:cNvSpPr/>
          <p:nvPr/>
        </p:nvSpPr>
        <p:spPr>
          <a:xfrm>
            <a:off x="2830052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CC12E71-F3AF-4294-984F-0E48185FBAB0}"/>
              </a:ext>
            </a:extLst>
          </p:cNvPr>
          <p:cNvSpPr/>
          <p:nvPr/>
        </p:nvSpPr>
        <p:spPr>
          <a:xfrm>
            <a:off x="4009052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B92A86F-3FD1-4B91-AFAD-9E7BD0D78E2B}"/>
              </a:ext>
            </a:extLst>
          </p:cNvPr>
          <p:cNvSpPr/>
          <p:nvPr/>
        </p:nvSpPr>
        <p:spPr>
          <a:xfrm>
            <a:off x="162979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BEFD79E-5F7B-4040-B9FB-3DA507270DB2}"/>
              </a:ext>
            </a:extLst>
          </p:cNvPr>
          <p:cNvSpPr/>
          <p:nvPr/>
        </p:nvSpPr>
        <p:spPr>
          <a:xfrm>
            <a:off x="2830052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F6A1305-9DB0-4FAC-876B-14800CE9B340}"/>
              </a:ext>
            </a:extLst>
          </p:cNvPr>
          <p:cNvSpPr/>
          <p:nvPr/>
        </p:nvSpPr>
        <p:spPr>
          <a:xfrm>
            <a:off x="4009052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EE6CA65-F83D-4FB5-8E60-7C3FA0C9D88E}"/>
              </a:ext>
            </a:extLst>
          </p:cNvPr>
          <p:cNvSpPr/>
          <p:nvPr/>
        </p:nvSpPr>
        <p:spPr>
          <a:xfrm>
            <a:off x="517731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8E8F9AD4-2649-47DB-86DB-588D05944E84}"/>
              </a:ext>
            </a:extLst>
          </p:cNvPr>
          <p:cNvSpPr/>
          <p:nvPr/>
        </p:nvSpPr>
        <p:spPr>
          <a:xfrm>
            <a:off x="517731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66358DF6-42FB-4F6D-9A76-BA00E34024BA}"/>
              </a:ext>
            </a:extLst>
          </p:cNvPr>
          <p:cNvSpPr/>
          <p:nvPr/>
        </p:nvSpPr>
        <p:spPr>
          <a:xfrm>
            <a:off x="517731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628B0B67-823A-452A-B76B-34E54ED9C84C}"/>
              </a:ext>
            </a:extLst>
          </p:cNvPr>
          <p:cNvSpPr/>
          <p:nvPr/>
        </p:nvSpPr>
        <p:spPr>
          <a:xfrm>
            <a:off x="517731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C09996E-2FAD-4341-AFCA-1B1174004229}"/>
              </a:ext>
            </a:extLst>
          </p:cNvPr>
          <p:cNvSpPr/>
          <p:nvPr/>
        </p:nvSpPr>
        <p:spPr>
          <a:xfrm>
            <a:off x="6356318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54ADE31-1ABC-406D-8C29-B922EB6D849E}"/>
              </a:ext>
            </a:extLst>
          </p:cNvPr>
          <p:cNvSpPr/>
          <p:nvPr/>
        </p:nvSpPr>
        <p:spPr>
          <a:xfrm>
            <a:off x="6356318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425CA85-30DA-47F9-9598-D87798C16EFD}"/>
              </a:ext>
            </a:extLst>
          </p:cNvPr>
          <p:cNvSpPr/>
          <p:nvPr/>
        </p:nvSpPr>
        <p:spPr>
          <a:xfrm>
            <a:off x="6356318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46867B22-7804-4B64-A791-03E42DFF4B1A}"/>
              </a:ext>
            </a:extLst>
          </p:cNvPr>
          <p:cNvSpPr/>
          <p:nvPr/>
        </p:nvSpPr>
        <p:spPr>
          <a:xfrm>
            <a:off x="6356318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8AFDB83F-8711-4E1B-A128-81FCFD64DF24}"/>
              </a:ext>
            </a:extLst>
          </p:cNvPr>
          <p:cNvSpPr/>
          <p:nvPr/>
        </p:nvSpPr>
        <p:spPr>
          <a:xfrm>
            <a:off x="7509584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EC97F71-666F-4247-99AE-56823E30999D}"/>
              </a:ext>
            </a:extLst>
          </p:cNvPr>
          <p:cNvSpPr/>
          <p:nvPr/>
        </p:nvSpPr>
        <p:spPr>
          <a:xfrm>
            <a:off x="7509584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009050AA-BBEB-4021-B937-187AB3F911EA}"/>
              </a:ext>
            </a:extLst>
          </p:cNvPr>
          <p:cNvSpPr/>
          <p:nvPr/>
        </p:nvSpPr>
        <p:spPr>
          <a:xfrm>
            <a:off x="7509584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FBEEA8EB-AF53-4B90-8C80-492CA434AD60}"/>
              </a:ext>
            </a:extLst>
          </p:cNvPr>
          <p:cNvSpPr/>
          <p:nvPr/>
        </p:nvSpPr>
        <p:spPr>
          <a:xfrm>
            <a:off x="7509584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1234B1E-8042-4472-8342-AA5E8C41DF01}"/>
              </a:ext>
            </a:extLst>
          </p:cNvPr>
          <p:cNvSpPr/>
          <p:nvPr/>
        </p:nvSpPr>
        <p:spPr>
          <a:xfrm>
            <a:off x="8662850" y="1488900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32FC516C-F1D7-49AD-A5E2-7811C913B1DE}"/>
              </a:ext>
            </a:extLst>
          </p:cNvPr>
          <p:cNvSpPr/>
          <p:nvPr/>
        </p:nvSpPr>
        <p:spPr>
          <a:xfrm>
            <a:off x="8662850" y="2285412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44C1EB97-0A4D-4477-8B7F-B9E3E19A68D4}"/>
              </a:ext>
            </a:extLst>
          </p:cNvPr>
          <p:cNvSpPr/>
          <p:nvPr/>
        </p:nvSpPr>
        <p:spPr>
          <a:xfrm>
            <a:off x="8662850" y="308192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F1004852-7816-4B09-8826-8E099A7603BE}"/>
              </a:ext>
            </a:extLst>
          </p:cNvPr>
          <p:cNvSpPr/>
          <p:nvPr/>
        </p:nvSpPr>
        <p:spPr>
          <a:xfrm>
            <a:off x="8662850" y="3878436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879F0973-C12C-4D0F-B89E-50D0EADBEA4D}"/>
              </a:ext>
            </a:extLst>
          </p:cNvPr>
          <p:cNvSpPr/>
          <p:nvPr/>
        </p:nvSpPr>
        <p:spPr>
          <a:xfrm>
            <a:off x="435497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82149998-A160-4F87-A597-672F4B198A82}"/>
              </a:ext>
            </a:extLst>
          </p:cNvPr>
          <p:cNvSpPr/>
          <p:nvPr/>
        </p:nvSpPr>
        <p:spPr>
          <a:xfrm>
            <a:off x="162979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2D2D0E8A-E0FC-4A95-8C8B-0D8A1504DD1D}"/>
              </a:ext>
            </a:extLst>
          </p:cNvPr>
          <p:cNvSpPr/>
          <p:nvPr/>
        </p:nvSpPr>
        <p:spPr>
          <a:xfrm>
            <a:off x="2830052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0168CA61-41E7-4013-84E4-B01CBA0768AE}"/>
              </a:ext>
            </a:extLst>
          </p:cNvPr>
          <p:cNvSpPr/>
          <p:nvPr/>
        </p:nvSpPr>
        <p:spPr>
          <a:xfrm>
            <a:off x="4009052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336DBB5-D0E7-4F8A-9260-AB9F2EB3884B}"/>
              </a:ext>
            </a:extLst>
          </p:cNvPr>
          <p:cNvSpPr/>
          <p:nvPr/>
        </p:nvSpPr>
        <p:spPr>
          <a:xfrm>
            <a:off x="517731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11455731-F8FF-4ADB-AB31-D63DAE88202B}"/>
              </a:ext>
            </a:extLst>
          </p:cNvPr>
          <p:cNvSpPr/>
          <p:nvPr/>
        </p:nvSpPr>
        <p:spPr>
          <a:xfrm>
            <a:off x="6356318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66D7CB5-83F5-440E-81EA-9D2E91698C42}"/>
              </a:ext>
            </a:extLst>
          </p:cNvPr>
          <p:cNvSpPr/>
          <p:nvPr/>
        </p:nvSpPr>
        <p:spPr>
          <a:xfrm>
            <a:off x="7509584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566DA365-F41D-4251-9315-F2292076CA74}"/>
              </a:ext>
            </a:extLst>
          </p:cNvPr>
          <p:cNvSpPr/>
          <p:nvPr/>
        </p:nvSpPr>
        <p:spPr>
          <a:xfrm>
            <a:off x="8662850" y="4708304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DFCD1C7E-1B13-4CD8-A9D0-CC023865B447}"/>
              </a:ext>
            </a:extLst>
          </p:cNvPr>
          <p:cNvSpPr/>
          <p:nvPr/>
        </p:nvSpPr>
        <p:spPr>
          <a:xfrm>
            <a:off x="435497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6A920526-BE81-4C56-AD49-AE8A43E2694B}"/>
              </a:ext>
            </a:extLst>
          </p:cNvPr>
          <p:cNvSpPr/>
          <p:nvPr/>
        </p:nvSpPr>
        <p:spPr>
          <a:xfrm>
            <a:off x="162979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2FA74637-FF1E-4095-BA46-BA2897183021}"/>
              </a:ext>
            </a:extLst>
          </p:cNvPr>
          <p:cNvSpPr/>
          <p:nvPr/>
        </p:nvSpPr>
        <p:spPr>
          <a:xfrm>
            <a:off x="2830052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9E3AD910-344C-41B4-8A4E-DDD554383C05}"/>
              </a:ext>
            </a:extLst>
          </p:cNvPr>
          <p:cNvSpPr/>
          <p:nvPr/>
        </p:nvSpPr>
        <p:spPr>
          <a:xfrm>
            <a:off x="4009052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759FCDD6-BE5C-4137-B87B-ADB330C583D6}"/>
              </a:ext>
            </a:extLst>
          </p:cNvPr>
          <p:cNvSpPr/>
          <p:nvPr/>
        </p:nvSpPr>
        <p:spPr>
          <a:xfrm>
            <a:off x="517731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7781A9A4-4810-4E49-84E0-0842D5342AE8}"/>
              </a:ext>
            </a:extLst>
          </p:cNvPr>
          <p:cNvSpPr/>
          <p:nvPr/>
        </p:nvSpPr>
        <p:spPr>
          <a:xfrm>
            <a:off x="6356318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3D16DC7B-6E8F-4448-BFC0-8E016F42F339}"/>
              </a:ext>
            </a:extLst>
          </p:cNvPr>
          <p:cNvSpPr/>
          <p:nvPr/>
        </p:nvSpPr>
        <p:spPr>
          <a:xfrm>
            <a:off x="7509584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FBEF83E7-F381-4B77-BFF6-8596F1F4B972}"/>
              </a:ext>
            </a:extLst>
          </p:cNvPr>
          <p:cNvSpPr/>
          <p:nvPr/>
        </p:nvSpPr>
        <p:spPr>
          <a:xfrm>
            <a:off x="8662850" y="5535657"/>
            <a:ext cx="123825" cy="123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>
              <a:latin typeface="Comic Sans MS" panose="030F0702030302020204" pitchFamily="66" charset="0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6561774E-6D98-410E-8373-4451F5388AAF}"/>
              </a:ext>
            </a:extLst>
          </p:cNvPr>
          <p:cNvSpPr txBox="1"/>
          <p:nvPr/>
        </p:nvSpPr>
        <p:spPr>
          <a:xfrm>
            <a:off x="464859" y="865409"/>
            <a:ext cx="74775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Add</a:t>
            </a:r>
            <a:endParaRPr lang="en-AU" sz="120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ACB6E76-A5BF-4EB6-805E-1419C4EE0DD8}"/>
              </a:ext>
            </a:extLst>
          </p:cNvPr>
          <p:cNvSpPr txBox="1"/>
          <p:nvPr/>
        </p:nvSpPr>
        <p:spPr>
          <a:xfrm>
            <a:off x="1459115" y="920104"/>
            <a:ext cx="1138462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Subtract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15BA872-E376-44AA-B0CE-64D6BB00C320}"/>
              </a:ext>
            </a:extLst>
          </p:cNvPr>
          <p:cNvSpPr txBox="1"/>
          <p:nvPr/>
        </p:nvSpPr>
        <p:spPr>
          <a:xfrm>
            <a:off x="2727071" y="901157"/>
            <a:ext cx="106406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Add 10s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1685DBDB-63F7-4CB3-A98A-FD45742173D7}"/>
              </a:ext>
            </a:extLst>
          </p:cNvPr>
          <p:cNvSpPr txBox="1"/>
          <p:nvPr/>
        </p:nvSpPr>
        <p:spPr>
          <a:xfrm>
            <a:off x="3957864" y="911575"/>
            <a:ext cx="95342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Sub 10s</a:t>
            </a:r>
            <a:endParaRPr lang="en-AU" sz="1050" b="1" dirty="0">
              <a:solidFill>
                <a:srgbClr val="FFFF00"/>
              </a:solidFill>
              <a:latin typeface="Comic Sans MS" panose="030F0702030302020204" pitchFamily="66" charset="0"/>
              <a:ea typeface="KiddingAroundToo" panose="02000603000000000000" pitchFamily="2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86AFB2A-F64E-469A-8D8F-AE0AD0E94291}"/>
              </a:ext>
            </a:extLst>
          </p:cNvPr>
          <p:cNvSpPr txBox="1"/>
          <p:nvPr/>
        </p:nvSpPr>
        <p:spPr>
          <a:xfrm>
            <a:off x="6222680" y="792295"/>
            <a:ext cx="1105593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Number Sequence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CB4C3877-D474-45AF-AB8A-CA16FC1CBC7A}"/>
              </a:ext>
            </a:extLst>
          </p:cNvPr>
          <p:cNvSpPr txBox="1"/>
          <p:nvPr/>
        </p:nvSpPr>
        <p:spPr>
          <a:xfrm>
            <a:off x="8548502" y="780998"/>
            <a:ext cx="1079748" cy="430887"/>
          </a:xfrm>
          <a:prstGeom prst="rect">
            <a:avLst/>
          </a:prstGeom>
          <a:solidFill>
            <a:srgbClr val="D61A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Write the Number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9CA49337-FA03-48AF-988B-FC36D3F7B6FA}"/>
              </a:ext>
            </a:extLst>
          </p:cNvPr>
          <p:cNvSpPr txBox="1"/>
          <p:nvPr/>
        </p:nvSpPr>
        <p:spPr>
          <a:xfrm>
            <a:off x="5125418" y="901157"/>
            <a:ext cx="953420" cy="2616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Shape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110C6A35-C060-4D25-AE2B-5EA6DF01594A}"/>
              </a:ext>
            </a:extLst>
          </p:cNvPr>
          <p:cNvSpPr txBox="1"/>
          <p:nvPr/>
        </p:nvSpPr>
        <p:spPr>
          <a:xfrm>
            <a:off x="7396742" y="791204"/>
            <a:ext cx="1079748" cy="430887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b="1" dirty="0">
                <a:solidFill>
                  <a:srgbClr val="FFFF00"/>
                </a:solidFill>
                <a:latin typeface="Comic Sans MS" panose="030F0702030302020204" pitchFamily="66" charset="0"/>
                <a:ea typeface="KiddingAroundToo" panose="02000603000000000000" pitchFamily="2" charset="0"/>
              </a:rPr>
              <a:t>Number Before</a:t>
            </a:r>
          </a:p>
        </p:txBody>
      </p:sp>
      <p:pic>
        <p:nvPicPr>
          <p:cNvPr id="326" name="Picture 325">
            <a:extLst>
              <a:ext uri="{FF2B5EF4-FFF2-40B4-BE49-F238E27FC236}">
                <a16:creationId xmlns:a16="http://schemas.microsoft.com/office/drawing/2014/main" id="{3FCD350D-28F9-4A4B-A7D8-DEB8EB4F747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38B6FF"/>
              </a:clrFrom>
              <a:clrTo>
                <a:srgbClr val="38B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7" y="-25069"/>
            <a:ext cx="747759" cy="747759"/>
          </a:xfrm>
          <a:prstGeom prst="rect">
            <a:avLst/>
          </a:prstGeom>
        </p:spPr>
      </p:pic>
      <p:pic>
        <p:nvPicPr>
          <p:cNvPr id="9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93979D7A-1188-4919-98B4-FCDDE00E28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21" y="-18678"/>
            <a:ext cx="968694" cy="7946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148CDA7-25C5-4127-A616-AA881DF487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7" y="-7498"/>
            <a:ext cx="658428" cy="87811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41699D3-C9C9-46C4-A885-0EDDC68FD5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03" y="-32633"/>
            <a:ext cx="701435" cy="911601"/>
          </a:xfrm>
          <a:prstGeom prst="rect">
            <a:avLst/>
          </a:prstGeom>
        </p:spPr>
      </p:pic>
      <p:pic>
        <p:nvPicPr>
          <p:cNvPr id="7" name="Picture 6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9A077B4F-E9A2-4EFC-AF26-74E8ADEE6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35" y="42051"/>
            <a:ext cx="863421" cy="647566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F0790AF0-301F-468F-B361-0042A56DF33F}"/>
              </a:ext>
            </a:extLst>
          </p:cNvPr>
          <p:cNvSpPr/>
          <p:nvPr/>
        </p:nvSpPr>
        <p:spPr>
          <a:xfrm>
            <a:off x="373584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338CFD2-C53E-4D23-BBF2-DE71C4D3B01A}"/>
              </a:ext>
            </a:extLst>
          </p:cNvPr>
          <p:cNvSpPr/>
          <p:nvPr/>
        </p:nvSpPr>
        <p:spPr>
          <a:xfrm>
            <a:off x="373584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A165B0F-4028-42D5-8ABD-7A49DA70963B}"/>
              </a:ext>
            </a:extLst>
          </p:cNvPr>
          <p:cNvSpPr/>
          <p:nvPr/>
        </p:nvSpPr>
        <p:spPr>
          <a:xfrm>
            <a:off x="373584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30BD0C6-66ED-4517-B861-50E945956784}"/>
              </a:ext>
            </a:extLst>
          </p:cNvPr>
          <p:cNvSpPr/>
          <p:nvPr/>
        </p:nvSpPr>
        <p:spPr>
          <a:xfrm>
            <a:off x="373584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D461284-79E2-428E-A03B-29C6CB7C12E3}"/>
              </a:ext>
            </a:extLst>
          </p:cNvPr>
          <p:cNvSpPr/>
          <p:nvPr/>
        </p:nvSpPr>
        <p:spPr>
          <a:xfrm>
            <a:off x="373584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89E6C847-67C3-4995-B102-7BCF75ED1159}"/>
              </a:ext>
            </a:extLst>
          </p:cNvPr>
          <p:cNvSpPr/>
          <p:nvPr/>
        </p:nvSpPr>
        <p:spPr>
          <a:xfrm>
            <a:off x="373584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197785-D4C7-4237-B23A-B6C2AD503842}"/>
              </a:ext>
            </a:extLst>
          </p:cNvPr>
          <p:cNvSpPr/>
          <p:nvPr/>
        </p:nvSpPr>
        <p:spPr>
          <a:xfrm>
            <a:off x="1567885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B29B64-5659-4B83-884B-48C4939A0C6F}"/>
              </a:ext>
            </a:extLst>
          </p:cNvPr>
          <p:cNvSpPr/>
          <p:nvPr/>
        </p:nvSpPr>
        <p:spPr>
          <a:xfrm>
            <a:off x="1567885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4BAA173-544B-42EC-A034-2DAAEA23A4A3}"/>
              </a:ext>
            </a:extLst>
          </p:cNvPr>
          <p:cNvSpPr/>
          <p:nvPr/>
        </p:nvSpPr>
        <p:spPr>
          <a:xfrm>
            <a:off x="1574031" y="3026613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71AB8BE-8E3C-427B-A594-52FA9F2B278C}"/>
              </a:ext>
            </a:extLst>
          </p:cNvPr>
          <p:cNvSpPr/>
          <p:nvPr/>
        </p:nvSpPr>
        <p:spPr>
          <a:xfrm>
            <a:off x="1567885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EF653D5-81B1-4AD4-9C88-A0385A839442}"/>
              </a:ext>
            </a:extLst>
          </p:cNvPr>
          <p:cNvSpPr/>
          <p:nvPr/>
        </p:nvSpPr>
        <p:spPr>
          <a:xfrm>
            <a:off x="1567885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743741BF-BB03-4760-AF63-17B7C52E2D66}"/>
              </a:ext>
            </a:extLst>
          </p:cNvPr>
          <p:cNvSpPr/>
          <p:nvPr/>
        </p:nvSpPr>
        <p:spPr>
          <a:xfrm>
            <a:off x="1567885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D7B26F-447B-41D7-89E6-B0BA98275E01}"/>
              </a:ext>
            </a:extLst>
          </p:cNvPr>
          <p:cNvSpPr/>
          <p:nvPr/>
        </p:nvSpPr>
        <p:spPr>
          <a:xfrm>
            <a:off x="2768139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FF16FF-9119-4E5B-A46B-240D47A96266}"/>
              </a:ext>
            </a:extLst>
          </p:cNvPr>
          <p:cNvSpPr/>
          <p:nvPr/>
        </p:nvSpPr>
        <p:spPr>
          <a:xfrm>
            <a:off x="2768139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6C4857-3855-402D-A115-B3414C28EA3C}"/>
              </a:ext>
            </a:extLst>
          </p:cNvPr>
          <p:cNvSpPr/>
          <p:nvPr/>
        </p:nvSpPr>
        <p:spPr>
          <a:xfrm>
            <a:off x="2768139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6549085-D7F4-4B9D-993A-E745807D24C8}"/>
              </a:ext>
            </a:extLst>
          </p:cNvPr>
          <p:cNvSpPr/>
          <p:nvPr/>
        </p:nvSpPr>
        <p:spPr>
          <a:xfrm>
            <a:off x="2768139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3EC4FB6-E784-4D26-A9E9-C693C535AE20}"/>
              </a:ext>
            </a:extLst>
          </p:cNvPr>
          <p:cNvSpPr/>
          <p:nvPr/>
        </p:nvSpPr>
        <p:spPr>
          <a:xfrm>
            <a:off x="2768139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20EBFB6-CE19-47F4-B1C3-CD05CC3D1B99}"/>
              </a:ext>
            </a:extLst>
          </p:cNvPr>
          <p:cNvSpPr/>
          <p:nvPr/>
        </p:nvSpPr>
        <p:spPr>
          <a:xfrm>
            <a:off x="2768139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F850506-3337-41A0-874F-246ADC0E563E}"/>
              </a:ext>
            </a:extLst>
          </p:cNvPr>
          <p:cNvSpPr/>
          <p:nvPr/>
        </p:nvSpPr>
        <p:spPr>
          <a:xfrm>
            <a:off x="3947139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7870A6B-1F53-46C7-BA87-D598680A27C2}"/>
              </a:ext>
            </a:extLst>
          </p:cNvPr>
          <p:cNvSpPr/>
          <p:nvPr/>
        </p:nvSpPr>
        <p:spPr>
          <a:xfrm>
            <a:off x="3947139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2DCBF24-3919-48A1-9099-1A3279C43A25}"/>
              </a:ext>
            </a:extLst>
          </p:cNvPr>
          <p:cNvSpPr/>
          <p:nvPr/>
        </p:nvSpPr>
        <p:spPr>
          <a:xfrm>
            <a:off x="3947139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87DBC56-39E8-473D-81F6-E3B2D046CD14}"/>
              </a:ext>
            </a:extLst>
          </p:cNvPr>
          <p:cNvSpPr/>
          <p:nvPr/>
        </p:nvSpPr>
        <p:spPr>
          <a:xfrm>
            <a:off x="3947139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BEBAEF9-7AB0-4D74-B24C-42EED547C3F1}"/>
              </a:ext>
            </a:extLst>
          </p:cNvPr>
          <p:cNvSpPr/>
          <p:nvPr/>
        </p:nvSpPr>
        <p:spPr>
          <a:xfrm>
            <a:off x="3947139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B6A2037A-F84F-4D41-A3F1-F3566C2A09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52" y="5514014"/>
            <a:ext cx="813243" cy="609932"/>
          </a:xfrm>
          <a:prstGeom prst="rect">
            <a:avLst/>
          </a:prstGeom>
        </p:spPr>
      </p:pic>
      <p:sp>
        <p:nvSpPr>
          <p:cNvPr id="238" name="Rectangle 237">
            <a:extLst>
              <a:ext uri="{FF2B5EF4-FFF2-40B4-BE49-F238E27FC236}">
                <a16:creationId xmlns:a16="http://schemas.microsoft.com/office/drawing/2014/main" id="{37626EA5-A3EA-48E5-9CDA-0BC1EEC453E5}"/>
              </a:ext>
            </a:extLst>
          </p:cNvPr>
          <p:cNvSpPr/>
          <p:nvPr/>
        </p:nvSpPr>
        <p:spPr>
          <a:xfrm>
            <a:off x="5115405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D425EDE-20E0-43EC-88C8-AA3A216071B7}"/>
              </a:ext>
            </a:extLst>
          </p:cNvPr>
          <p:cNvSpPr/>
          <p:nvPr/>
        </p:nvSpPr>
        <p:spPr>
          <a:xfrm>
            <a:off x="5115405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EA6C087-7BCB-49F4-A914-3D945AC88D91}"/>
              </a:ext>
            </a:extLst>
          </p:cNvPr>
          <p:cNvSpPr/>
          <p:nvPr/>
        </p:nvSpPr>
        <p:spPr>
          <a:xfrm>
            <a:off x="5115405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835F5E7-2959-4B43-BEB8-05E4958242E7}"/>
              </a:ext>
            </a:extLst>
          </p:cNvPr>
          <p:cNvSpPr/>
          <p:nvPr/>
        </p:nvSpPr>
        <p:spPr>
          <a:xfrm>
            <a:off x="5115405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990A8F11-553E-4BA4-93A6-DFEC694AFCD7}"/>
              </a:ext>
            </a:extLst>
          </p:cNvPr>
          <p:cNvSpPr/>
          <p:nvPr/>
        </p:nvSpPr>
        <p:spPr>
          <a:xfrm>
            <a:off x="5115405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C99179CE-BB2C-42E1-A164-41FA53DACD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46" y="4702443"/>
            <a:ext cx="813243" cy="609932"/>
          </a:xfrm>
          <a:prstGeom prst="rect">
            <a:avLst/>
          </a:prstGeom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B4160FC6-30F3-40B1-A59D-7B67341A404E}"/>
              </a:ext>
            </a:extLst>
          </p:cNvPr>
          <p:cNvSpPr/>
          <p:nvPr/>
        </p:nvSpPr>
        <p:spPr>
          <a:xfrm>
            <a:off x="3947138" y="547289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056F03C-E5C1-475F-A31B-0B57C5EB9B77}"/>
              </a:ext>
            </a:extLst>
          </p:cNvPr>
          <p:cNvSpPr/>
          <p:nvPr/>
        </p:nvSpPr>
        <p:spPr>
          <a:xfrm>
            <a:off x="5105514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F30FE3D-B77A-44EB-A9FD-E8719918F828}"/>
              </a:ext>
            </a:extLst>
          </p:cNvPr>
          <p:cNvSpPr/>
          <p:nvPr/>
        </p:nvSpPr>
        <p:spPr>
          <a:xfrm>
            <a:off x="6294405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EA1FA05-8C56-4DF7-9CDA-569A064E9A4E}"/>
              </a:ext>
            </a:extLst>
          </p:cNvPr>
          <p:cNvSpPr/>
          <p:nvPr/>
        </p:nvSpPr>
        <p:spPr>
          <a:xfrm>
            <a:off x="6294405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6933A8D-DDF7-4433-963D-519D7CC4D2AE}"/>
              </a:ext>
            </a:extLst>
          </p:cNvPr>
          <p:cNvSpPr/>
          <p:nvPr/>
        </p:nvSpPr>
        <p:spPr>
          <a:xfrm>
            <a:off x="6294405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4ACC467C-DDF0-4601-A32D-F784863B8371}"/>
              </a:ext>
            </a:extLst>
          </p:cNvPr>
          <p:cNvSpPr/>
          <p:nvPr/>
        </p:nvSpPr>
        <p:spPr>
          <a:xfrm>
            <a:off x="7447671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917C41A-5546-41E2-AB93-0DDE46F20B80}"/>
              </a:ext>
            </a:extLst>
          </p:cNvPr>
          <p:cNvSpPr/>
          <p:nvPr/>
        </p:nvSpPr>
        <p:spPr>
          <a:xfrm>
            <a:off x="7447671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195665C-C3FC-41D8-8F39-1B11DDC852F5}"/>
              </a:ext>
            </a:extLst>
          </p:cNvPr>
          <p:cNvSpPr/>
          <p:nvPr/>
        </p:nvSpPr>
        <p:spPr>
          <a:xfrm>
            <a:off x="7447671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9F7B855-17D4-4967-9A39-A18AC5F2BB86}"/>
              </a:ext>
            </a:extLst>
          </p:cNvPr>
          <p:cNvSpPr/>
          <p:nvPr/>
        </p:nvSpPr>
        <p:spPr>
          <a:xfrm>
            <a:off x="8600937" y="1426988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77551BD-8D87-48B1-8B72-0D97C551BB31}"/>
              </a:ext>
            </a:extLst>
          </p:cNvPr>
          <p:cNvSpPr/>
          <p:nvPr/>
        </p:nvSpPr>
        <p:spPr>
          <a:xfrm>
            <a:off x="8600937" y="2223500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F9E6240-0B86-474E-B280-0AD8BF6B1DD7}"/>
              </a:ext>
            </a:extLst>
          </p:cNvPr>
          <p:cNvSpPr/>
          <p:nvPr/>
        </p:nvSpPr>
        <p:spPr>
          <a:xfrm>
            <a:off x="8600937" y="302001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29A567E9-C701-46D9-A025-E698EBC729F0}"/>
              </a:ext>
            </a:extLst>
          </p:cNvPr>
          <p:cNvSpPr/>
          <p:nvPr/>
        </p:nvSpPr>
        <p:spPr>
          <a:xfrm>
            <a:off x="6294405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B529BB9-A625-4AA5-A46E-69C4DF7B5E84}"/>
              </a:ext>
            </a:extLst>
          </p:cNvPr>
          <p:cNvSpPr/>
          <p:nvPr/>
        </p:nvSpPr>
        <p:spPr>
          <a:xfrm>
            <a:off x="7447671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30FFE90-C2D2-40D5-9016-1CD3B7F3CF64}"/>
              </a:ext>
            </a:extLst>
          </p:cNvPr>
          <p:cNvSpPr/>
          <p:nvPr/>
        </p:nvSpPr>
        <p:spPr>
          <a:xfrm>
            <a:off x="8600937" y="3816524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40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8A7F5317-114E-4A7F-8C90-08FA68DF09BF}"/>
              </a:ext>
            </a:extLst>
          </p:cNvPr>
          <p:cNvSpPr/>
          <p:nvPr/>
        </p:nvSpPr>
        <p:spPr>
          <a:xfrm>
            <a:off x="6294405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23E451F-1C30-433F-A549-855921A0B34C}"/>
              </a:ext>
            </a:extLst>
          </p:cNvPr>
          <p:cNvSpPr/>
          <p:nvPr/>
        </p:nvSpPr>
        <p:spPr>
          <a:xfrm>
            <a:off x="7447671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94B302CC-94A8-4879-A00E-661C25E2DD75}"/>
              </a:ext>
            </a:extLst>
          </p:cNvPr>
          <p:cNvSpPr/>
          <p:nvPr/>
        </p:nvSpPr>
        <p:spPr>
          <a:xfrm>
            <a:off x="8600937" y="4646392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50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C7EDB373-8B3D-40F1-AC5E-8C1EAAA380E5}"/>
              </a:ext>
            </a:extLst>
          </p:cNvPr>
          <p:cNvSpPr/>
          <p:nvPr/>
        </p:nvSpPr>
        <p:spPr>
          <a:xfrm>
            <a:off x="6294405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D81C8840-25B8-4BA6-9ED5-8157E75392C8}"/>
              </a:ext>
            </a:extLst>
          </p:cNvPr>
          <p:cNvSpPr/>
          <p:nvPr/>
        </p:nvSpPr>
        <p:spPr>
          <a:xfrm>
            <a:off x="7447671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596A277D-6EA2-4AD4-94AF-24A3E9B09E78}"/>
              </a:ext>
            </a:extLst>
          </p:cNvPr>
          <p:cNvSpPr/>
          <p:nvPr/>
        </p:nvSpPr>
        <p:spPr>
          <a:xfrm>
            <a:off x="8600937" y="5473745"/>
            <a:ext cx="974879" cy="738664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tx1"/>
                </a:solidFill>
                <a:latin typeface="Comic Sans MS" panose="030F0702030302020204" pitchFamily="66" charset="0"/>
              </a:rPr>
              <a:t>60</a:t>
            </a:r>
            <a:endParaRPr kumimoji="0"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3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534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5" fill="hold">
                      <p:stCondLst>
                        <p:cond delay="0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3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66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1" fill="hold">
                      <p:stCondLst>
                        <p:cond delay="0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16" grpId="0" animBg="1"/>
      <p:bldP spid="116" grpId="1" animBg="1"/>
      <p:bldP spid="124" grpId="0" animBg="1"/>
      <p:bldP spid="124" grpId="1" animBg="1"/>
      <p:bldP spid="126" grpId="0" animBg="1"/>
      <p:bldP spid="126" grpId="1" animBg="1"/>
      <p:bldP spid="270" grpId="0" animBg="1"/>
      <p:bldP spid="270" grpId="1" animBg="1"/>
      <p:bldP spid="302" grpId="0" animBg="1"/>
      <p:bldP spid="302" grpId="1" animBg="1"/>
      <p:bldP spid="110" grpId="0" animBg="1"/>
      <p:bldP spid="110" grpId="1" animBg="1"/>
      <p:bldP spid="118" grpId="0" animBg="1"/>
      <p:bldP spid="118" grpId="1" animBg="1"/>
      <p:bldP spid="128" grpId="0" animBg="1"/>
      <p:bldP spid="128" grpId="1" animBg="1"/>
      <p:bldP spid="134" grpId="0" animBg="1"/>
      <p:bldP spid="134" grpId="1" animBg="1"/>
      <p:bldP spid="272" grpId="0" animBg="1"/>
      <p:bldP spid="272" grpId="1" animBg="1"/>
      <p:bldP spid="304" grpId="0" animBg="1"/>
      <p:bldP spid="304" grpId="1" animBg="1"/>
      <p:bldP spid="112" grpId="0" animBg="1"/>
      <p:bldP spid="112" grpId="1" animBg="1"/>
      <p:bldP spid="120" grpId="0" animBg="1"/>
      <p:bldP spid="120" grpId="1" animBg="1"/>
      <p:bldP spid="130" grpId="0" animBg="1"/>
      <p:bldP spid="130" grpId="1" animBg="1"/>
      <p:bldP spid="136" grpId="0" animBg="1"/>
      <p:bldP spid="136" grpId="1" animBg="1"/>
      <p:bldP spid="274" grpId="0" animBg="1"/>
      <p:bldP spid="274" grpId="1" animBg="1"/>
      <p:bldP spid="306" grpId="0" animBg="1"/>
      <p:bldP spid="306" grpId="1" animBg="1"/>
      <p:bldP spid="114" grpId="0" animBg="1"/>
      <p:bldP spid="114" grpId="1" animBg="1"/>
      <p:bldP spid="122" grpId="0" animBg="1"/>
      <p:bldP spid="122" grpId="1" animBg="1"/>
      <p:bldP spid="132" grpId="0" animBg="1"/>
      <p:bldP spid="132" grpId="1" animBg="1"/>
      <p:bldP spid="138" grpId="0" animBg="1"/>
      <p:bldP spid="138" grpId="1" animBg="1"/>
      <p:bldP spid="276" grpId="0" animBg="1"/>
      <p:bldP spid="276" grpId="1" animBg="1"/>
      <p:bldP spid="238" grpId="0" animBg="1"/>
      <p:bldP spid="238" grpId="1" animBg="1"/>
      <p:bldP spid="240" grpId="0" animBg="1"/>
      <p:bldP spid="240" grpId="1" animBg="1"/>
      <p:bldP spid="242" grpId="0" animBg="1"/>
      <p:bldP spid="242" grpId="1" animBg="1"/>
      <p:bldP spid="244" grpId="0" animBg="1"/>
      <p:bldP spid="244" grpId="1" animBg="1"/>
      <p:bldP spid="310" grpId="0" animBg="1"/>
      <p:bldP spid="310" grpId="1" animBg="1"/>
      <p:bldP spid="308" grpId="0" animBg="1"/>
      <p:bldP spid="308" grpId="1" animBg="1"/>
      <p:bldP spid="278" grpId="0" animBg="1"/>
      <p:bldP spid="278" grpId="1" animBg="1"/>
      <p:bldP spid="246" grpId="0" animBg="1"/>
      <p:bldP spid="246" grpId="1" animBg="1"/>
      <p:bldP spid="248" grpId="0" animBg="1"/>
      <p:bldP spid="248" grpId="1" animBg="1"/>
      <p:bldP spid="250" grpId="0" animBg="1"/>
      <p:bldP spid="250" grpId="1" animBg="1"/>
      <p:bldP spid="254" grpId="0" animBg="1"/>
      <p:bldP spid="254" grpId="1" animBg="1"/>
      <p:bldP spid="256" grpId="0" animBg="1"/>
      <p:bldP spid="256" grpId="1" animBg="1"/>
      <p:bldP spid="258" grpId="0" animBg="1"/>
      <p:bldP spid="258" grpId="1" animBg="1"/>
      <p:bldP spid="262" grpId="0" animBg="1"/>
      <p:bldP spid="262" grpId="1" animBg="1"/>
      <p:bldP spid="264" grpId="0" animBg="1"/>
      <p:bldP spid="264" grpId="1" animBg="1"/>
      <p:bldP spid="266" grpId="0" animBg="1"/>
      <p:bldP spid="266" grpId="1" animBg="1"/>
      <p:bldP spid="252" grpId="0" animBg="1"/>
      <p:bldP spid="252" grpId="1" animBg="1"/>
      <p:bldP spid="260" grpId="0" animBg="1"/>
      <p:bldP spid="260" grpId="1" animBg="1"/>
      <p:bldP spid="268" grpId="0" animBg="1"/>
      <p:bldP spid="268" grpId="1" animBg="1"/>
      <p:bldP spid="280" grpId="0" animBg="1"/>
      <p:bldP spid="280" grpId="1" animBg="1"/>
      <p:bldP spid="282" grpId="0" animBg="1"/>
      <p:bldP spid="282" grpId="1" animBg="1"/>
      <p:bldP spid="284" grpId="0" animBg="1"/>
      <p:bldP spid="284" grpId="1" animBg="1"/>
      <p:bldP spid="312" grpId="0" animBg="1"/>
      <p:bldP spid="312" grpId="1" animBg="1"/>
      <p:bldP spid="314" grpId="0" animBg="1"/>
      <p:bldP spid="314" grpId="1" animBg="1"/>
      <p:bldP spid="316" grpId="0" animBg="1"/>
      <p:bldP spid="3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14126</TotalTime>
  <Words>278</Words>
  <Application>Microsoft Office PowerPoint</Application>
  <PresentationFormat>A4 Paper (210x297 mm)</PresentationFormat>
  <Paragraphs>122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Comic Sans MS</vt:lpstr>
      <vt:lpstr>K26AlphaSans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Eaves</dc:creator>
  <cp:lastModifiedBy>cameron Eaves</cp:lastModifiedBy>
  <cp:revision>189</cp:revision>
  <dcterms:created xsi:type="dcterms:W3CDTF">2020-06-30T10:02:37Z</dcterms:created>
  <dcterms:modified xsi:type="dcterms:W3CDTF">2021-07-03T01:35:24Z</dcterms:modified>
</cp:coreProperties>
</file>